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5" r:id="rId1"/>
    <p:sldMasterId id="2147484084" r:id="rId2"/>
  </p:sldMasterIdLst>
  <p:notesMasterIdLst>
    <p:notesMasterId r:id="rId76"/>
  </p:notesMasterIdLst>
  <p:sldIdLst>
    <p:sldId id="256" r:id="rId3"/>
    <p:sldId id="257" r:id="rId4"/>
    <p:sldId id="491" r:id="rId5"/>
    <p:sldId id="492" r:id="rId6"/>
    <p:sldId id="493" r:id="rId7"/>
    <p:sldId id="494" r:id="rId8"/>
    <p:sldId id="495" r:id="rId9"/>
    <p:sldId id="496" r:id="rId10"/>
    <p:sldId id="497" r:id="rId11"/>
    <p:sldId id="498" r:id="rId12"/>
    <p:sldId id="556" r:id="rId13"/>
    <p:sldId id="499" r:id="rId14"/>
    <p:sldId id="557" r:id="rId15"/>
    <p:sldId id="551" r:id="rId16"/>
    <p:sldId id="552" r:id="rId17"/>
    <p:sldId id="500" r:id="rId18"/>
    <p:sldId id="501" r:id="rId19"/>
    <p:sldId id="502" r:id="rId20"/>
    <p:sldId id="504" r:id="rId21"/>
    <p:sldId id="505" r:id="rId22"/>
    <p:sldId id="483" r:id="rId23"/>
    <p:sldId id="506" r:id="rId24"/>
    <p:sldId id="484" r:id="rId25"/>
    <p:sldId id="507" r:id="rId26"/>
    <p:sldId id="508" r:id="rId27"/>
    <p:sldId id="509" r:id="rId28"/>
    <p:sldId id="485" r:id="rId29"/>
    <p:sldId id="510" r:id="rId30"/>
    <p:sldId id="486" r:id="rId31"/>
    <p:sldId id="511" r:id="rId32"/>
    <p:sldId id="512" r:id="rId33"/>
    <p:sldId id="513" r:id="rId34"/>
    <p:sldId id="521" r:id="rId35"/>
    <p:sldId id="514" r:id="rId36"/>
    <p:sldId id="515" r:id="rId37"/>
    <p:sldId id="523" r:id="rId38"/>
    <p:sldId id="516" r:id="rId39"/>
    <p:sldId id="517" r:id="rId40"/>
    <p:sldId id="524" r:id="rId41"/>
    <p:sldId id="525" r:id="rId42"/>
    <p:sldId id="526" r:id="rId43"/>
    <p:sldId id="527" r:id="rId44"/>
    <p:sldId id="518" r:id="rId45"/>
    <p:sldId id="519" r:id="rId46"/>
    <p:sldId id="520" r:id="rId47"/>
    <p:sldId id="528" r:id="rId48"/>
    <p:sldId id="529" r:id="rId49"/>
    <p:sldId id="530" r:id="rId50"/>
    <p:sldId id="532" r:id="rId51"/>
    <p:sldId id="531" r:id="rId52"/>
    <p:sldId id="533" r:id="rId53"/>
    <p:sldId id="535" r:id="rId54"/>
    <p:sldId id="534" r:id="rId55"/>
    <p:sldId id="536" r:id="rId56"/>
    <p:sldId id="537" r:id="rId57"/>
    <p:sldId id="538" r:id="rId58"/>
    <p:sldId id="539" r:id="rId59"/>
    <p:sldId id="540" r:id="rId60"/>
    <p:sldId id="541" r:id="rId61"/>
    <p:sldId id="542" r:id="rId62"/>
    <p:sldId id="487" r:id="rId63"/>
    <p:sldId id="543" r:id="rId64"/>
    <p:sldId id="544" r:id="rId65"/>
    <p:sldId id="545" r:id="rId66"/>
    <p:sldId id="558" r:id="rId67"/>
    <p:sldId id="546" r:id="rId68"/>
    <p:sldId id="547" r:id="rId69"/>
    <p:sldId id="522" r:id="rId70"/>
    <p:sldId id="488" r:id="rId71"/>
    <p:sldId id="548" r:id="rId72"/>
    <p:sldId id="549" r:id="rId73"/>
    <p:sldId id="550" r:id="rId74"/>
    <p:sldId id="490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08D6856-D341-4F3A-B22E-3B9743E8E78B}">
          <p14:sldIdLst>
            <p14:sldId id="256"/>
          </p14:sldIdLst>
        </p14:section>
        <p14:section name="Раздел без заголовка" id="{347A261B-16CF-4B15-96DF-19BE30A4C0A1}">
          <p14:sldIdLst>
            <p14:sldId id="257"/>
            <p14:sldId id="491"/>
            <p14:sldId id="492"/>
            <p14:sldId id="493"/>
            <p14:sldId id="494"/>
            <p14:sldId id="495"/>
            <p14:sldId id="496"/>
            <p14:sldId id="497"/>
            <p14:sldId id="498"/>
            <p14:sldId id="556"/>
            <p14:sldId id="499"/>
            <p14:sldId id="557"/>
            <p14:sldId id="551"/>
            <p14:sldId id="552"/>
            <p14:sldId id="500"/>
            <p14:sldId id="501"/>
            <p14:sldId id="502"/>
            <p14:sldId id="504"/>
            <p14:sldId id="505"/>
            <p14:sldId id="483"/>
            <p14:sldId id="506"/>
            <p14:sldId id="484"/>
            <p14:sldId id="507"/>
            <p14:sldId id="508"/>
            <p14:sldId id="509"/>
            <p14:sldId id="485"/>
            <p14:sldId id="510"/>
            <p14:sldId id="486"/>
            <p14:sldId id="511"/>
            <p14:sldId id="512"/>
            <p14:sldId id="513"/>
            <p14:sldId id="521"/>
            <p14:sldId id="514"/>
            <p14:sldId id="515"/>
            <p14:sldId id="523"/>
            <p14:sldId id="516"/>
            <p14:sldId id="517"/>
            <p14:sldId id="524"/>
            <p14:sldId id="525"/>
            <p14:sldId id="526"/>
            <p14:sldId id="527"/>
            <p14:sldId id="518"/>
            <p14:sldId id="519"/>
            <p14:sldId id="520"/>
            <p14:sldId id="528"/>
            <p14:sldId id="529"/>
            <p14:sldId id="530"/>
            <p14:sldId id="532"/>
            <p14:sldId id="531"/>
            <p14:sldId id="533"/>
            <p14:sldId id="535"/>
            <p14:sldId id="534"/>
            <p14:sldId id="536"/>
            <p14:sldId id="537"/>
            <p14:sldId id="538"/>
            <p14:sldId id="539"/>
            <p14:sldId id="540"/>
            <p14:sldId id="541"/>
            <p14:sldId id="542"/>
            <p14:sldId id="487"/>
            <p14:sldId id="543"/>
            <p14:sldId id="544"/>
            <p14:sldId id="545"/>
            <p14:sldId id="558"/>
            <p14:sldId id="546"/>
            <p14:sldId id="547"/>
            <p14:sldId id="522"/>
            <p14:sldId id="488"/>
            <p14:sldId id="548"/>
            <p14:sldId id="549"/>
            <p14:sldId id="550"/>
            <p14:sldId id="4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кола" initials="М" lastIdx="1" clrIdx="0">
    <p:extLst>
      <p:ext uri="{19B8F6BF-5375-455C-9EA6-DF929625EA0E}">
        <p15:presenceInfo xmlns:p15="http://schemas.microsoft.com/office/powerpoint/2012/main" userId="Микол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DBEC"/>
    <a:srgbClr val="99E1EF"/>
    <a:srgbClr val="47D614"/>
    <a:srgbClr val="F9E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77" d="100"/>
          <a:sy n="77" d="100"/>
        </p:scale>
        <p:origin x="114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/>
              <a:t>Убыль населения, чел.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Убыль населения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149</c:v>
                </c:pt>
                <c:pt idx="1">
                  <c:v>124</c:v>
                </c:pt>
                <c:pt idx="2">
                  <c:v>127</c:v>
                </c:pt>
                <c:pt idx="3">
                  <c:v>146</c:v>
                </c:pt>
                <c:pt idx="4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DA-4537-BE9C-04DA3B9398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0308304"/>
        <c:axId val="250309480"/>
      </c:barChart>
      <c:catAx>
        <c:axId val="25030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0309480"/>
        <c:crosses val="autoZero"/>
        <c:auto val="1"/>
        <c:lblAlgn val="ctr"/>
        <c:lblOffset val="100"/>
        <c:noMultiLvlLbl val="0"/>
      </c:catAx>
      <c:valAx>
        <c:axId val="250309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0308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C6-4A73-9AC5-CB2F63BA26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C6-4A73-9AC5-CB2F63BA26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87022079"/>
        <c:axId val="887042879"/>
      </c:barChart>
      <c:catAx>
        <c:axId val="8870220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7042879"/>
        <c:crosses val="autoZero"/>
        <c:auto val="1"/>
        <c:lblAlgn val="ctr"/>
        <c:lblOffset val="100"/>
        <c:noMultiLvlLbl val="0"/>
      </c:catAx>
      <c:valAx>
        <c:axId val="887042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887022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638100917997577"/>
          <c:y val="0.83825567615267915"/>
          <c:w val="0.31224158854144413"/>
          <c:h val="0.10898612850136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200.5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4B-4DD9-9386-CAC378A7A1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4B-4DD9-9386-CAC378A7A10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87022079"/>
        <c:axId val="887042879"/>
      </c:barChart>
      <c:catAx>
        <c:axId val="8870220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7042879"/>
        <c:crosses val="autoZero"/>
        <c:auto val="1"/>
        <c:lblAlgn val="ctr"/>
        <c:lblOffset val="100"/>
        <c:noMultiLvlLbl val="0"/>
      </c:catAx>
      <c:valAx>
        <c:axId val="887042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887022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638100917997577"/>
          <c:y val="0.83825567615267915"/>
          <c:w val="0.31224158854144413"/>
          <c:h val="0.10898612850136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/>
              <a:t>Сумма доходов составила 186</a:t>
            </a:r>
            <a:r>
              <a:rPr lang="ru-RU" baseline="0" dirty="0"/>
              <a:t> 438,3</a:t>
            </a:r>
            <a:r>
              <a:rPr lang="ru-RU" dirty="0"/>
              <a:t> тыс. рублей,</a:t>
            </a:r>
            <a:r>
              <a:rPr lang="ru-RU" baseline="0" dirty="0"/>
              <a:t> </a:t>
            </a:r>
            <a:r>
              <a:rPr lang="ru-RU" dirty="0"/>
              <a:t>из них:</a:t>
            </a:r>
          </a:p>
        </c:rich>
      </c:tx>
      <c:layout>
        <c:manualLayout>
          <c:xMode val="edge"/>
          <c:yMode val="edge"/>
          <c:x val="2.8015563086800727E-2"/>
          <c:y val="2.39513853741902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821984065262586E-2"/>
          <c:y val="0.34426936101750011"/>
          <c:w val="0.84035603186947483"/>
          <c:h val="0.589826610486351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F54-41A6-A7ED-7DA582183EDB}"/>
              </c:ext>
            </c:extLst>
          </c:dPt>
          <c:dPt>
            <c:idx val="1"/>
            <c:bubble3D val="0"/>
            <c:explosion val="2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F54-41A6-A7ED-7DA582183EDB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31461881219548"/>
                      <c:h val="6.26002117734517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F54-41A6-A7ED-7DA582183EDB}"/>
                </c:ext>
              </c:extLst>
            </c:dLbl>
            <c:dLbl>
              <c:idx val="1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7714857079372"/>
                      <c:h val="7.784200246611830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F54-41A6-A7ED-7DA582183E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.00">
                  <c:v>63021.3</c:v>
                </c:pt>
                <c:pt idx="1">
                  <c:v>123417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54-41A6-A7ED-7DA582183E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431584546668532"/>
          <c:y val="0.1108659394498005"/>
          <c:w val="0.49680642792611507"/>
          <c:h val="0.1183349312353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21984065262586E-2"/>
          <c:y val="0.34426936101750011"/>
          <c:w val="0.84035603186947483"/>
          <c:h val="0.589826610486351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120-4803-B7C2-A1FBFEC44380}"/>
              </c:ext>
            </c:extLst>
          </c:dPt>
          <c:dPt>
            <c:idx val="1"/>
            <c:invertIfNegative val="0"/>
            <c:bubble3D val="0"/>
            <c:explosion val="24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120-4803-B7C2-A1FBFEC4438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#,##0.00</c:formatCode>
                <c:ptCount val="1"/>
                <c:pt idx="0">
                  <c:v>171815.80000000002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20-4803-B7C2-A1FBFEC4438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F0AD63B-5C4C-48D7-9631-6EBEC86825B4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120-4803-B7C2-A1FBFEC443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196568.2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20-4803-B7C2-A1FBFEC4438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53927368"/>
        <c:axId val="253929720"/>
      </c:barChart>
      <c:catAx>
        <c:axId val="253927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929720"/>
        <c:crosses val="autoZero"/>
        <c:auto val="1"/>
        <c:lblAlgn val="ctr"/>
        <c:lblOffset val="100"/>
        <c:noMultiLvlLbl val="0"/>
      </c:catAx>
      <c:valAx>
        <c:axId val="253929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927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970741346199633"/>
          <c:y val="0.93814535544226352"/>
          <c:w val="0.6737685230741558"/>
          <c:h val="6.1854644557736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01.01.2025 проживает 854 несовершеннолетних, </a:t>
            </a:r>
          </a:p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них</a:t>
            </a:r>
            <a:r>
              <a:rPr lang="ru-RU" sz="2000" baseline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получают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c:rich>
      </c:tx>
      <c:layout>
        <c:manualLayout>
          <c:xMode val="edge"/>
          <c:yMode val="edge"/>
          <c:x val="0.18957756451814781"/>
          <c:y val="1.709716456248713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01.01.2024 проживает 990 детей, из них: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41-46DC-8A4A-08DA600B332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41-46DC-8A4A-08DA600B332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E41-46DC-8A4A-08DA600B332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18 %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E41-46DC-8A4A-08DA600B33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57 %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E41-46DC-8A4A-08DA600B3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Неорганизованные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155</c:v>
                </c:pt>
                <c:pt idx="1">
                  <c:v>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A8-4AA1-B9BE-32D7A243FC0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179151683568212"/>
          <c:y val="0.30036495915443689"/>
          <c:w val="0.55210896336912108"/>
          <c:h val="0.123788529081944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Охват</a:t>
            </a:r>
            <a:r>
              <a:rPr lang="ru-RU" sz="2000" baseline="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детей дополнительным образованием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ОХВАТ ДЕТЕЙ ДОПОЛНИТЕЛЬНЫМ ОБРАЗОВАНИЕМ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725D-467B-814B-B8388021F9F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5D-467B-814B-B8388021F9FF}"/>
              </c:ext>
            </c:extLst>
          </c:dPt>
          <c:dLbls>
            <c:dLbl>
              <c:idx val="0"/>
              <c:layout>
                <c:manualLayout>
                  <c:x val="-0.11404494750656169"/>
                  <c:y val="-0.2357920767716535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25D-467B-814B-B8388021F9F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5D-467B-814B-B8388021F9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556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5D-467B-814B-B8388021F9F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/>
              <a:t>Уровень средней заработной платы, рублей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Дошкольное образование</c:v>
                </c:pt>
                <c:pt idx="1">
                  <c:v>Дополнительное образование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31177.08</c:v>
                </c:pt>
                <c:pt idx="1">
                  <c:v>28293.21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DA-48A4-8B4C-E8CBB4DCEA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Дошкольное образование</c:v>
                </c:pt>
                <c:pt idx="1">
                  <c:v>Дополнительное образование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38200.65</c:v>
                </c:pt>
                <c:pt idx="1">
                  <c:v>34547.870000000003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DA-48A4-8B4C-E8CBB4DCEA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0485808"/>
        <c:axId val="280480320"/>
      </c:barChart>
      <c:catAx>
        <c:axId val="28048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80480320"/>
        <c:crosses val="autoZero"/>
        <c:auto val="1"/>
        <c:lblAlgn val="ctr"/>
        <c:lblOffset val="100"/>
        <c:noMultiLvlLbl val="0"/>
      </c:catAx>
      <c:valAx>
        <c:axId val="280480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80485808"/>
        <c:crosses val="autoZero"/>
        <c:crossBetween val="between"/>
      </c:valAx>
      <c:spPr>
        <a:noFill/>
        <a:ln>
          <a:solidFill>
            <a:schemeClr val="accent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41919069835270817"/>
          <c:y val="0.89517913385826775"/>
          <c:w val="0.22387289431695356"/>
          <c:h val="7.3570866141732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/>
              <a:t>Уровень средней заработной платы, рублей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Основной персонал</c:v>
                </c:pt>
                <c:pt idx="1">
                  <c:v>Педагогические работники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33844</c:v>
                </c:pt>
                <c:pt idx="1">
                  <c:v>40246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DA-48A4-8B4C-E8CBB4DCEA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Основной персонал</c:v>
                </c:pt>
                <c:pt idx="1">
                  <c:v>Педагогические работники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40120</c:v>
                </c:pt>
                <c:pt idx="1">
                  <c:v>53594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37-4712-80D7-C77D1B3894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0941864"/>
        <c:axId val="280943432"/>
      </c:barChart>
      <c:catAx>
        <c:axId val="280941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80943432"/>
        <c:crosses val="autoZero"/>
        <c:auto val="1"/>
        <c:lblAlgn val="ctr"/>
        <c:lblOffset val="100"/>
        <c:noMultiLvlLbl val="0"/>
      </c:catAx>
      <c:valAx>
        <c:axId val="280943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80941864"/>
        <c:crosses val="autoZero"/>
        <c:crossBetween val="between"/>
      </c:valAx>
      <c:spPr>
        <a:noFill/>
        <a:ln>
          <a:solidFill>
            <a:schemeClr val="accent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41430873819946623"/>
          <c:y val="0.93130298106100662"/>
          <c:w val="0.18726234279836212"/>
          <c:h val="5.00265700062777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sz="2000" dirty="0"/>
              <a:t>259 ОБРАЩЕНИЙ, из них</a:t>
            </a:r>
          </a:p>
        </c:rich>
      </c:tx>
      <c:layout>
        <c:manualLayout>
          <c:xMode val="edge"/>
          <c:yMode val="edge"/>
          <c:x val="0.53943131906857689"/>
          <c:y val="3.4486228682302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5448340021126518E-3"/>
          <c:y val="0.15289149783633288"/>
          <c:w val="0.54905979213102918"/>
          <c:h val="0.7557919369994782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259 ОБРАЩЕНИЙ, из них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6C-4674-B5B8-9DF41A63A5F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6C-4674-B5B8-9DF41A63A5F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6C-4674-B5B8-9DF41A63A5FA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6C-4674-B5B8-9DF41A63A5FA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E6C-4674-B5B8-9DF41A63A5FA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E6C-4674-B5B8-9DF41A63A5FA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E6C-4674-B5B8-9DF41A63A5FA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E6C-4674-B5B8-9DF41A63A5FA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E6C-4674-B5B8-9DF41A63A5FA}"/>
              </c:ext>
            </c:extLst>
          </c:dPt>
          <c:dPt>
            <c:idx val="9"/>
            <c:bubble3D val="0"/>
            <c:spPr>
              <a:solidFill>
                <a:schemeClr val="accent6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E6C-4674-B5B8-9DF41A63A5FA}"/>
              </c:ext>
            </c:extLst>
          </c:dPt>
          <c:dPt>
            <c:idx val="10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8E6C-4674-B5B8-9DF41A63A5FA}"/>
              </c:ext>
            </c:extLst>
          </c:dPt>
          <c:dPt>
            <c:idx val="11"/>
            <c:bubble3D val="0"/>
            <c:spPr>
              <a:solidFill>
                <a:schemeClr val="accent4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8E6C-4674-B5B8-9DF41A63A5FA}"/>
              </c:ext>
            </c:extLst>
          </c:dPt>
          <c:dPt>
            <c:idx val="1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E6C-4674-B5B8-9DF41A63A5FA}"/>
              </c:ext>
            </c:extLst>
          </c:dPt>
          <c:dPt>
            <c:idx val="1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8E6C-4674-B5B8-9DF41A63A5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Лист1!$A$2:$A$15</c:f>
              <c:strCache>
                <c:ptCount val="14"/>
                <c:pt idx="0">
                  <c:v>о ДТП</c:v>
                </c:pt>
                <c:pt idx="1">
                  <c:v>о пожарах</c:v>
                </c:pt>
                <c:pt idx="2">
                  <c:v>за медицинской помощью</c:v>
                </c:pt>
                <c:pt idx="3">
                  <c:v>за помощью в полицию</c:v>
                </c:pt>
                <c:pt idx="4">
                  <c:v>о нарушении электроснабжения</c:v>
                </c:pt>
                <c:pt idx="5">
                  <c:v>о нарушении теплоснабжения</c:v>
                </c:pt>
                <c:pt idx="6">
                  <c:v>о нарушении водоснабжения</c:v>
                </c:pt>
                <c:pt idx="7">
                  <c:v>о нарушении канализации</c:v>
                </c:pt>
                <c:pt idx="8">
                  <c:v>о нарушении газоснабжения</c:v>
                </c:pt>
                <c:pt idx="9">
                  <c:v>о нарушении автомобильного движения</c:v>
                </c:pt>
                <c:pt idx="10">
                  <c:v>о поломке автотранспорта</c:v>
                </c:pt>
                <c:pt idx="11">
                  <c:v>о пропаже и поиске людей</c:v>
                </c:pt>
                <c:pt idx="12">
                  <c:v>об угрозе БПЛА</c:v>
                </c:pt>
                <c:pt idx="13">
                  <c:v>другие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25</c:v>
                </c:pt>
                <c:pt idx="1">
                  <c:v>17</c:v>
                </c:pt>
                <c:pt idx="2">
                  <c:v>13</c:v>
                </c:pt>
                <c:pt idx="3">
                  <c:v>43</c:v>
                </c:pt>
                <c:pt idx="4">
                  <c:v>54</c:v>
                </c:pt>
                <c:pt idx="5">
                  <c:v>3</c:v>
                </c:pt>
                <c:pt idx="6">
                  <c:v>36</c:v>
                </c:pt>
                <c:pt idx="7">
                  <c:v>3</c:v>
                </c:pt>
                <c:pt idx="8">
                  <c:v>1</c:v>
                </c:pt>
                <c:pt idx="9">
                  <c:v>18</c:v>
                </c:pt>
                <c:pt idx="10">
                  <c:v>2</c:v>
                </c:pt>
                <c:pt idx="11">
                  <c:v>7</c:v>
                </c:pt>
                <c:pt idx="1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8E6C-4674-B5B8-9DF41A63A5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1398858757792354"/>
          <c:y val="9.6033366218662652E-2"/>
          <c:w val="0.48416467919482076"/>
          <c:h val="0.903966633781337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/>
              <a:t>Письменные обращения</a:t>
            </a:r>
          </a:p>
        </c:rich>
      </c:tx>
      <c:layout>
        <c:manualLayout>
          <c:xMode val="edge"/>
          <c:yMode val="edge"/>
          <c:x val="0.31553447553764868"/>
          <c:y val="4.643290733911322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771061068548717"/>
          <c:y val="6.3534998175243565E-2"/>
          <c:w val="0.4279632401756468"/>
          <c:h val="0.611358067831952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15-4B6E-A295-E1B4D983538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615-4B6E-A295-E1B4D983538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615-4B6E-A295-E1B4D983538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615-4B6E-A295-E1B4D9835386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615-4B6E-A295-E1B4D9835386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615-4B6E-A295-E1B4D9835386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615-4B6E-A295-E1B4D9835386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615-4B6E-A295-E1B4D9835386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615-4B6E-A295-E1B4D98353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Содержание и ремонт дорог</c:v>
                </c:pt>
                <c:pt idx="1">
                  <c:v>ЖКХ</c:v>
                </c:pt>
                <c:pt idx="2">
                  <c:v>ТКО</c:v>
                </c:pt>
                <c:pt idx="3">
                  <c:v>Транспортное обслуживание</c:v>
                </c:pt>
                <c:pt idx="4">
                  <c:v>Энергетика</c:v>
                </c:pt>
                <c:pt idx="5">
                  <c:v>Благоустройство</c:v>
                </c:pt>
                <c:pt idx="6">
                  <c:v>Улучшение жилищных условий </c:v>
                </c:pt>
                <c:pt idx="7">
                  <c:v>Социальное обеспечение</c:v>
                </c:pt>
                <c:pt idx="8">
                  <c:v>иные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4</c:v>
                </c:pt>
                <c:pt idx="7">
                  <c:v>2</c:v>
                </c:pt>
                <c:pt idx="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615-4B6E-A295-E1B4D98353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325323393912348E-2"/>
          <c:y val="0.70093425896518757"/>
          <c:w val="0.87257191662444988"/>
          <c:h val="0.241000113485970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/>
              <a:t>УРОВЕНЬ БЕЗРАБОТИЦЫ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зарегистрированных безработных, чел.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130</c:v>
                </c:pt>
                <c:pt idx="1">
                  <c:v>73</c:v>
                </c:pt>
                <c:pt idx="2">
                  <c:v>52</c:v>
                </c:pt>
                <c:pt idx="3">
                  <c:v>39</c:v>
                </c:pt>
                <c:pt idx="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E8-4A1E-95BF-57E133A5898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безработицы,%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5.3</c:v>
                </c:pt>
                <c:pt idx="1">
                  <c:v>3.2</c:v>
                </c:pt>
                <c:pt idx="2">
                  <c:v>2.4</c:v>
                </c:pt>
                <c:pt idx="3">
                  <c:v>1.7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E8-4A1E-95BF-57E133A58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0307128"/>
        <c:axId val="250309872"/>
      </c:barChart>
      <c:catAx>
        <c:axId val="250307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0309872"/>
        <c:crosses val="autoZero"/>
        <c:auto val="1"/>
        <c:lblAlgn val="ctr"/>
        <c:lblOffset val="100"/>
        <c:noMultiLvlLbl val="0"/>
      </c:catAx>
      <c:valAx>
        <c:axId val="250309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0307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/>
              <a:t>Обращения через единое окно цифровой обратной связи (ПОС)</a:t>
            </a:r>
          </a:p>
        </c:rich>
      </c:tx>
      <c:layout>
        <c:manualLayout>
          <c:xMode val="edge"/>
          <c:yMode val="edge"/>
          <c:x val="0.1264349947602230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771061068548717"/>
          <c:y val="0.11745308089916813"/>
          <c:w val="0.4279632401756468"/>
          <c:h val="0.611358067831952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55-4976-BEF7-EB9A6BCD52A0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55-4976-BEF7-EB9A6BCD52A0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55-4976-BEF7-EB9A6BCD52A0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C55-4976-BEF7-EB9A6BCD52A0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C55-4976-BEF7-EB9A6BCD52A0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C55-4976-BEF7-EB9A6BCD52A0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C55-4976-BEF7-EB9A6BCD52A0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C55-4976-BEF7-EB9A6BCD52A0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C55-4976-BEF7-EB9A6BCD52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Газоснабжение</c:v>
                </c:pt>
                <c:pt idx="1">
                  <c:v>органы власти и подведомственные учреждения</c:v>
                </c:pt>
                <c:pt idx="2">
                  <c:v>Содержание контейнерных площадок</c:v>
                </c:pt>
                <c:pt idx="3">
                  <c:v>Некачественные ремонт и реконструкция дорог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C55-4976-BEF7-EB9A6BCD52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325323393912348E-2"/>
          <c:y val="0.70093425896518757"/>
          <c:w val="0.87257191662444988"/>
          <c:h val="0.241000113485970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/>
              <a:t>Обращения по Прямой</a:t>
            </a:r>
            <a:r>
              <a:rPr lang="ru-RU" baseline="0" dirty="0"/>
              <a:t> линии с президентом</a:t>
            </a:r>
            <a:endParaRPr lang="ru-RU" dirty="0"/>
          </a:p>
        </c:rich>
      </c:tx>
      <c:layout>
        <c:manualLayout>
          <c:xMode val="edge"/>
          <c:yMode val="edge"/>
          <c:x val="0.1670821300744908"/>
          <c:y val="2.28114965370450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771061068548717"/>
          <c:y val="0.11745308089916813"/>
          <c:w val="0.4279632401756468"/>
          <c:h val="0.611358067831952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29-4BD2-9302-8CCDA588A8F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29-4BD2-9302-8CCDA588A8F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29-4BD2-9302-8CCDA588A8F3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29-4BD2-9302-8CCDA588A8F3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429-4BD2-9302-8CCDA588A8F3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429-4BD2-9302-8CCDA588A8F3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429-4BD2-9302-8CCDA588A8F3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429-4BD2-9302-8CCDA588A8F3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429-4BD2-9302-8CCDA588A8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Газоснабжение</c:v>
                </c:pt>
                <c:pt idx="1">
                  <c:v>Жильё для детей-сирот</c:v>
                </c:pt>
                <c:pt idx="2">
                  <c:v>Проблемы с отоплением в социальных учреждениях</c:v>
                </c:pt>
                <c:pt idx="3">
                  <c:v>Автомобильные дороги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429-4BD2-9302-8CCDA588A8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325323393912348E-2"/>
          <c:y val="0.70093425896518757"/>
          <c:w val="0.87257191662444988"/>
          <c:h val="0.241000113485970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/>
              <a:t>Обращения,</a:t>
            </a:r>
            <a:r>
              <a:rPr lang="ru-RU" baseline="0" dirty="0"/>
              <a:t> поступившие через «Инцидент - Менеджмент</a:t>
            </a:r>
            <a:endParaRPr lang="ru-RU" dirty="0"/>
          </a:p>
        </c:rich>
      </c:tx>
      <c:layout>
        <c:manualLayout>
          <c:xMode val="edge"/>
          <c:yMode val="edge"/>
          <c:x val="0.1670821300744908"/>
          <c:y val="2.28114965370450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771061068548717"/>
          <c:y val="0.11745308089916813"/>
          <c:w val="0.4279632401756468"/>
          <c:h val="0.611358067831952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1D-4CEE-8E4F-1A2361A5AA3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1D-4CEE-8E4F-1A2361A5AA3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1D-4CEE-8E4F-1A2361A5AA3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1D-4CEE-8E4F-1A2361A5AA36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71D-4CEE-8E4F-1A2361A5AA36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71D-4CEE-8E4F-1A2361A5AA36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71D-4CEE-8E4F-1A2361A5AA36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71D-4CEE-8E4F-1A2361A5AA36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71D-4CEE-8E4F-1A2361A5AA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Дороги</c:v>
                </c:pt>
                <c:pt idx="1">
                  <c:v>Благоустройство</c:v>
                </c:pt>
                <c:pt idx="2">
                  <c:v>ЖКХ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</c:v>
                </c:pt>
                <c:pt idx="1">
                  <c:v>36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71D-4CEE-8E4F-1A2361A5AA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3.0325323393912348E-2"/>
          <c:y val="0.70093425896518757"/>
          <c:w val="0.87257191662444988"/>
          <c:h val="0.241000113485970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34503.370000000003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87-48E1-BC7C-166E4AC17B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Среднемесячная заработная плата,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39954.9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87-48E1-BC7C-166E4AC17B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2077160"/>
        <c:axId val="252075592"/>
      </c:barChart>
      <c:catAx>
        <c:axId val="252077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2075592"/>
        <c:crosses val="autoZero"/>
        <c:auto val="1"/>
        <c:lblAlgn val="ctr"/>
        <c:lblOffset val="100"/>
        <c:noMultiLvlLbl val="0"/>
      </c:catAx>
      <c:valAx>
        <c:axId val="252075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2077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880" b="1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/>
              <a:t>Объём инвестиций, млн. руб.</a:t>
            </a:r>
          </a:p>
        </c:rich>
      </c:tx>
      <c:layout>
        <c:manualLayout>
          <c:xMode val="edge"/>
          <c:yMode val="edge"/>
          <c:x val="0.20643225065616799"/>
          <c:y val="1.87499999999999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288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</c:v>
                </c:pt>
                <c:pt idx="1">
                  <c:v>134.9</c:v>
                </c:pt>
                <c:pt idx="2">
                  <c:v>83.2</c:v>
                </c:pt>
                <c:pt idx="3">
                  <c:v>75.400000000000006</c:v>
                </c:pt>
                <c:pt idx="4">
                  <c:v>108.8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47-494F-B684-65DF9A5C1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3279968"/>
        <c:axId val="253280752"/>
      </c:lineChart>
      <c:catAx>
        <c:axId val="25327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280752"/>
        <c:crosses val="autoZero"/>
        <c:auto val="1"/>
        <c:lblAlgn val="ctr"/>
        <c:lblOffset val="100"/>
        <c:noMultiLvlLbl val="0"/>
      </c:catAx>
      <c:valAx>
        <c:axId val="253280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27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2400" b="1" i="0" baseline="0">
          <a:solidFill>
            <a:schemeClr val="tx1">
              <a:lumMod val="95000"/>
              <a:lumOff val="5000"/>
            </a:schemeClr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all" spc="5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ПРОМЫШЛЕННОСТЬ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5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7638175590200531"/>
          <c:y val="0.31679860697296258"/>
          <c:w val="0.48873526190834071"/>
          <c:h val="0.6609033655351425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Промышленность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BFF-4C24-A664-2ECEEEC000E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BFF-4C24-A664-2ECEEEC000E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BFF-4C24-A664-2ECEEEC000EF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BFF-4C24-A664-2ECEEEC000EF}"/>
              </c:ext>
            </c:extLst>
          </c:dPt>
          <c:dLbls>
            <c:dLbl>
              <c:idx val="0"/>
              <c:layout>
                <c:manualLayout>
                  <c:x val="9.1889883383638973E-2"/>
                  <c:y val="6.81426811162396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FF-4C24-A664-2ECEEEC000EF}"/>
                </c:ext>
              </c:extLst>
            </c:dLbl>
            <c:dLbl>
              <c:idx val="1"/>
              <c:layout>
                <c:manualLayout>
                  <c:x val="-5.4837511051526545E-2"/>
                  <c:y val="-8.81846461504277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FF-4C24-A664-2ECEEEC000EF}"/>
                </c:ext>
              </c:extLst>
            </c:dLbl>
            <c:dLbl>
              <c:idx val="2"/>
              <c:layout>
                <c:manualLayout>
                  <c:x val="-3.2606087652258996E-2"/>
                  <c:y val="-0.1002098251709406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FF-4C24-A664-2ECEEEC000EF}"/>
                </c:ext>
              </c:extLst>
            </c:dLbl>
            <c:dLbl>
              <c:idx val="3"/>
              <c:layout>
                <c:manualLayout>
                  <c:x val="-1.4820948932844997E-3"/>
                  <c:y val="-0.1082266111846158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FF-4C24-A664-2ECEEEC000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Деревообрабатывающая</c:v>
                </c:pt>
                <c:pt idx="1">
                  <c:v>Пищевая </c:v>
                </c:pt>
                <c:pt idx="2">
                  <c:v>Энергетическая</c:v>
                </c:pt>
                <c:pt idx="3">
                  <c:v>Тепловодоснабжение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88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FF-4C24-A664-2ECEEEC000E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156772730200846"/>
          <c:y val="0.10140240099584895"/>
          <c:w val="0.83237553437106415"/>
          <c:h val="0.169047820444193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80" b="1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dirty="0"/>
              <a:t>Посевная площадь, га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80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967041364227213"/>
          <c:y val="0.19362349733912648"/>
          <c:w val="0.33093492135654717"/>
          <c:h val="0.8063765026608734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A75-47BC-875D-B27DABB1BC4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A75-47BC-875D-B27DABB1BC4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9.9831674887276983E-3"/>
                  <c:y val="-1.9936315420068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75-47BC-875D-B27DABB1BC48}"/>
                </c:ext>
              </c:extLst>
            </c:dLbl>
            <c:dLbl>
              <c:idx val="1"/>
              <c:layout>
                <c:manualLayout>
                  <c:x val="-0.19358777787831508"/>
                  <c:y val="-0.168647105391879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26261239790561"/>
                      <c:h val="0.1857672643671303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A75-47BC-875D-B27DABB1BC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1">
                  <c:v>Сельхозорганизации</c:v>
                </c:pt>
                <c:pt idx="2">
                  <c:v>КФХ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1">
                  <c:v>14017</c:v>
                </c:pt>
                <c:pt idx="2" formatCode="General">
                  <c:v>4175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75-47BC-875D-B27DABB1BC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54760859904455061"/>
          <c:y val="0.47332005718064302"/>
          <c:w val="0.43532349452211405"/>
          <c:h val="0.410150858020304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2400" b="1" i="0" baseline="0"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12380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C6-4A73-9AC5-CB2F63BA26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10189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C6-4A73-9AC5-CB2F63BA2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7022079"/>
        <c:axId val="887042879"/>
      </c:barChart>
      <c:catAx>
        <c:axId val="8870220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7042879"/>
        <c:crosses val="autoZero"/>
        <c:auto val="1"/>
        <c:lblAlgn val="ctr"/>
        <c:lblOffset val="100"/>
        <c:noMultiLvlLbl val="0"/>
      </c:catAx>
      <c:valAx>
        <c:axId val="887042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887022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207659722396435"/>
          <c:y val="0.83825570677592476"/>
          <c:w val="0.59481174732078756"/>
          <c:h val="0.102221444239616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Поголовье КРС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1221</c:v>
                </c:pt>
                <c:pt idx="1">
                  <c:v>993</c:v>
                </c:pt>
                <c:pt idx="2">
                  <c:v>1216</c:v>
                </c:pt>
                <c:pt idx="3">
                  <c:v>1123</c:v>
                </c:pt>
                <c:pt idx="4">
                  <c:v>1044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03-4A8A-985F-FEECFE1B6DE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475</c:v>
                </c:pt>
                <c:pt idx="1">
                  <c:v>375</c:v>
                </c:pt>
                <c:pt idx="2">
                  <c:v>475</c:v>
                </c:pt>
                <c:pt idx="3">
                  <c:v>475</c:v>
                </c:pt>
                <c:pt idx="4">
                  <c:v>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03-4A8A-985F-FEECFE1B6DE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3284280"/>
        <c:axId val="253285456"/>
      </c:barChart>
      <c:catAx>
        <c:axId val="253284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285456"/>
        <c:crosses val="autoZero"/>
        <c:auto val="1"/>
        <c:lblAlgn val="ctr"/>
        <c:lblOffset val="100"/>
        <c:noMultiLvlLbl val="0"/>
      </c:catAx>
      <c:valAx>
        <c:axId val="253285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284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accent1">
          <a:alpha val="48000"/>
        </a:schemeClr>
      </a:solidFill>
    </a:ln>
    <a:effectLst/>
  </c:spPr>
  <c:txPr>
    <a:bodyPr/>
    <a:lstStyle/>
    <a:p>
      <a:pPr>
        <a:defRPr sz="1600" b="1" i="0" baseline="0">
          <a:solidFill>
            <a:schemeClr val="tx1">
              <a:lumMod val="95000"/>
              <a:lumOff val="5000"/>
            </a:schemeClr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sz="2000" dirty="0"/>
              <a:t>Валовый надой молока, тонны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2562</c:v>
                </c:pt>
                <c:pt idx="1">
                  <c:v>2437</c:v>
                </c:pt>
                <c:pt idx="2">
                  <c:v>2348</c:v>
                </c:pt>
                <c:pt idx="3">
                  <c:v>2543</c:v>
                </c:pt>
                <c:pt idx="4">
                  <c:v>2517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06-40DD-8A18-52802ABF38F8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smooth val="0"/>
        <c:axId val="252076768"/>
        <c:axId val="253928936"/>
      </c:lineChart>
      <c:catAx>
        <c:axId val="25207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3928936"/>
        <c:crosses val="autoZero"/>
        <c:auto val="1"/>
        <c:lblAlgn val="ctr"/>
        <c:lblOffset val="100"/>
        <c:noMultiLvlLbl val="0"/>
      </c:catAx>
      <c:valAx>
        <c:axId val="253928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25207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 i="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F2A63F-D533-4D95-B9B8-DA223DAF5172}" type="doc">
      <dgm:prSet loTypeId="urn:microsoft.com/office/officeart/2005/8/layout/default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7147C93-21F0-492D-AC67-8817A4E56D96}">
      <dgm:prSet phldrT="[Текст]"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75 ЮРИДИЧЕСКИХ ЛИЦ</a:t>
          </a:r>
        </a:p>
      </dgm:t>
    </dgm:pt>
    <dgm:pt modelId="{1D8AA846-7A85-4EBA-B1B4-F76379AEE3C9}" type="parTrans" cxnId="{D049F770-7B4A-406F-9A84-C686C738CC3C}">
      <dgm:prSet/>
      <dgm:spPr/>
      <dgm:t>
        <a:bodyPr/>
        <a:lstStyle/>
        <a:p>
          <a:endParaRPr lang="ru-RU"/>
        </a:p>
      </dgm:t>
    </dgm:pt>
    <dgm:pt modelId="{CEF4073C-BDAF-4C15-84ED-FBB748F21E6F}" type="sibTrans" cxnId="{D049F770-7B4A-406F-9A84-C686C738CC3C}">
      <dgm:prSet/>
      <dgm:spPr/>
      <dgm:t>
        <a:bodyPr/>
        <a:lstStyle/>
        <a:p>
          <a:endParaRPr lang="ru-RU"/>
        </a:p>
      </dgm:t>
    </dgm:pt>
    <dgm:pt modelId="{C617EA2D-2488-4E61-BE2C-C6F31699BBA4}">
      <dgm:prSet phldrT="[Текст]" custT="1"/>
      <dgm:spPr/>
      <dgm:t>
        <a:bodyPr/>
        <a:lstStyle/>
        <a:p>
          <a:r>
            <a:rPr lang="ru-RU" sz="1700" b="1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123 ИНДИВИДУАЛЬНЫХ ПРЕДПРИНИМАТЕЛЯ</a:t>
          </a:r>
        </a:p>
      </dgm:t>
    </dgm:pt>
    <dgm:pt modelId="{130F354A-9B3D-438C-8DA8-57155553FE3B}" type="parTrans" cxnId="{EBF04A4C-01F4-43B0-8C0D-85433624AE11}">
      <dgm:prSet/>
      <dgm:spPr/>
      <dgm:t>
        <a:bodyPr/>
        <a:lstStyle/>
        <a:p>
          <a:endParaRPr lang="ru-RU"/>
        </a:p>
      </dgm:t>
    </dgm:pt>
    <dgm:pt modelId="{C02D1F78-EF2E-4A86-BD1C-4B66D42B22FB}" type="sibTrans" cxnId="{EBF04A4C-01F4-43B0-8C0D-85433624AE11}">
      <dgm:prSet/>
      <dgm:spPr/>
      <dgm:t>
        <a:bodyPr/>
        <a:lstStyle/>
        <a:p>
          <a:endParaRPr lang="ru-RU"/>
        </a:p>
      </dgm:t>
    </dgm:pt>
    <dgm:pt modelId="{EDABA240-B458-4062-9488-38CF527B4DD6}" type="pres">
      <dgm:prSet presAssocID="{96F2A63F-D533-4D95-B9B8-DA223DAF5172}" presName="diagram" presStyleCnt="0">
        <dgm:presLayoutVars>
          <dgm:dir/>
          <dgm:resizeHandles val="exact"/>
        </dgm:presLayoutVars>
      </dgm:prSet>
      <dgm:spPr/>
    </dgm:pt>
    <dgm:pt modelId="{73706EC4-B9AB-47A6-A1E9-99EF6D7494E9}" type="pres">
      <dgm:prSet presAssocID="{C7147C93-21F0-492D-AC67-8817A4E56D96}" presName="node" presStyleLbl="node1" presStyleIdx="0" presStyleCnt="2" custLinFactNeighborX="-6434" custLinFactNeighborY="-12093">
        <dgm:presLayoutVars>
          <dgm:bulletEnabled val="1"/>
        </dgm:presLayoutVars>
      </dgm:prSet>
      <dgm:spPr/>
    </dgm:pt>
    <dgm:pt modelId="{63946848-DAC9-4FEC-AD98-57ADB82FA2AD}" type="pres">
      <dgm:prSet presAssocID="{CEF4073C-BDAF-4C15-84ED-FBB748F21E6F}" presName="sibTrans" presStyleCnt="0"/>
      <dgm:spPr/>
    </dgm:pt>
    <dgm:pt modelId="{3F80678A-EE54-4BC9-98F3-055B719359DE}" type="pres">
      <dgm:prSet presAssocID="{C617EA2D-2488-4E61-BE2C-C6F31699BBA4}" presName="node" presStyleLbl="node1" presStyleIdx="1" presStyleCnt="2" custScaleX="109605" custLinFactNeighborX="-2157" custLinFactNeighborY="-41670">
        <dgm:presLayoutVars>
          <dgm:bulletEnabled val="1"/>
        </dgm:presLayoutVars>
      </dgm:prSet>
      <dgm:spPr/>
    </dgm:pt>
  </dgm:ptLst>
  <dgm:cxnLst>
    <dgm:cxn modelId="{878D6B12-8E64-4914-A6A2-43920102C8E3}" type="presOf" srcId="{96F2A63F-D533-4D95-B9B8-DA223DAF5172}" destId="{EDABA240-B458-4062-9488-38CF527B4DD6}" srcOrd="0" destOrd="0" presId="urn:microsoft.com/office/officeart/2005/8/layout/default"/>
    <dgm:cxn modelId="{CD86261D-1C0C-462A-9149-54962C66F139}" type="presOf" srcId="{C7147C93-21F0-492D-AC67-8817A4E56D96}" destId="{73706EC4-B9AB-47A6-A1E9-99EF6D7494E9}" srcOrd="0" destOrd="0" presId="urn:microsoft.com/office/officeart/2005/8/layout/default"/>
    <dgm:cxn modelId="{278DC748-CB6B-47CF-9DE1-B825DA3848A0}" type="presOf" srcId="{C617EA2D-2488-4E61-BE2C-C6F31699BBA4}" destId="{3F80678A-EE54-4BC9-98F3-055B719359DE}" srcOrd="0" destOrd="0" presId="urn:microsoft.com/office/officeart/2005/8/layout/default"/>
    <dgm:cxn modelId="{EBF04A4C-01F4-43B0-8C0D-85433624AE11}" srcId="{96F2A63F-D533-4D95-B9B8-DA223DAF5172}" destId="{C617EA2D-2488-4E61-BE2C-C6F31699BBA4}" srcOrd="1" destOrd="0" parTransId="{130F354A-9B3D-438C-8DA8-57155553FE3B}" sibTransId="{C02D1F78-EF2E-4A86-BD1C-4B66D42B22FB}"/>
    <dgm:cxn modelId="{D049F770-7B4A-406F-9A84-C686C738CC3C}" srcId="{96F2A63F-D533-4D95-B9B8-DA223DAF5172}" destId="{C7147C93-21F0-492D-AC67-8817A4E56D96}" srcOrd="0" destOrd="0" parTransId="{1D8AA846-7A85-4EBA-B1B4-F76379AEE3C9}" sibTransId="{CEF4073C-BDAF-4C15-84ED-FBB748F21E6F}"/>
    <dgm:cxn modelId="{99D01D37-9DA5-4B0B-A245-5A3AC5EA03E4}" type="presParOf" srcId="{EDABA240-B458-4062-9488-38CF527B4DD6}" destId="{73706EC4-B9AB-47A6-A1E9-99EF6D7494E9}" srcOrd="0" destOrd="0" presId="urn:microsoft.com/office/officeart/2005/8/layout/default"/>
    <dgm:cxn modelId="{DA252CFD-A48C-4632-B4BE-15A85A4589FA}" type="presParOf" srcId="{EDABA240-B458-4062-9488-38CF527B4DD6}" destId="{63946848-DAC9-4FEC-AD98-57ADB82FA2AD}" srcOrd="1" destOrd="0" presId="urn:microsoft.com/office/officeart/2005/8/layout/default"/>
    <dgm:cxn modelId="{82DBF753-204F-4255-9B14-81B077675354}" type="presParOf" srcId="{EDABA240-B458-4062-9488-38CF527B4DD6}" destId="{3F80678A-EE54-4BC9-98F3-055B719359DE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D60A024-0A83-4319-8588-9EA167732A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A95F00-A381-4514-ACEB-893846F885E0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рамках проверки эффективного использования и сохранности имущества обследовано 10 объектов недвижимого имущества, нарушений не выявлено.</a:t>
          </a:r>
        </a:p>
      </dgm:t>
    </dgm:pt>
    <dgm:pt modelId="{E7621615-85AA-4BF5-917E-AFECD57B00E5}" type="parTrans" cxnId="{72E7872F-FC94-4B9B-8D9A-57CFAB52C013}">
      <dgm:prSet/>
      <dgm:spPr/>
      <dgm:t>
        <a:bodyPr/>
        <a:lstStyle/>
        <a:p>
          <a:endParaRPr lang="ru-RU"/>
        </a:p>
      </dgm:t>
    </dgm:pt>
    <dgm:pt modelId="{D3EE810C-F449-48A6-9085-972C2D5476DA}" type="sibTrans" cxnId="{72E7872F-FC94-4B9B-8D9A-57CFAB52C013}">
      <dgm:prSet/>
      <dgm:spPr/>
      <dgm:t>
        <a:bodyPr/>
        <a:lstStyle/>
        <a:p>
          <a:endParaRPr lang="ru-RU"/>
        </a:p>
      </dgm:t>
    </dgm:pt>
    <dgm:pt modelId="{20263FB3-1C6F-4AC8-AA17-A3C915018817}" type="pres">
      <dgm:prSet presAssocID="{8D60A024-0A83-4319-8588-9EA167732A7C}" presName="linear" presStyleCnt="0">
        <dgm:presLayoutVars>
          <dgm:animLvl val="lvl"/>
          <dgm:resizeHandles val="exact"/>
        </dgm:presLayoutVars>
      </dgm:prSet>
      <dgm:spPr/>
    </dgm:pt>
    <dgm:pt modelId="{DB19BDA3-3A57-429D-AA3C-25EC8EC5B9C1}" type="pres">
      <dgm:prSet presAssocID="{4FA95F00-A381-4514-ACEB-893846F885E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2E7872F-FC94-4B9B-8D9A-57CFAB52C013}" srcId="{8D60A024-0A83-4319-8588-9EA167732A7C}" destId="{4FA95F00-A381-4514-ACEB-893846F885E0}" srcOrd="0" destOrd="0" parTransId="{E7621615-85AA-4BF5-917E-AFECD57B00E5}" sibTransId="{D3EE810C-F449-48A6-9085-972C2D5476DA}"/>
    <dgm:cxn modelId="{E860E57D-F43B-47B0-A7C7-023E8557BDA3}" type="presOf" srcId="{4FA95F00-A381-4514-ACEB-893846F885E0}" destId="{DB19BDA3-3A57-429D-AA3C-25EC8EC5B9C1}" srcOrd="0" destOrd="0" presId="urn:microsoft.com/office/officeart/2005/8/layout/vList2"/>
    <dgm:cxn modelId="{344EFAFD-C8BB-4752-8499-9F5FC05CAD17}" type="presOf" srcId="{8D60A024-0A83-4319-8588-9EA167732A7C}" destId="{20263FB3-1C6F-4AC8-AA17-A3C915018817}" srcOrd="0" destOrd="0" presId="urn:microsoft.com/office/officeart/2005/8/layout/vList2"/>
    <dgm:cxn modelId="{84CE8F00-8E12-4810-813B-58AE07C02483}" type="presParOf" srcId="{20263FB3-1C6F-4AC8-AA17-A3C915018817}" destId="{DB19BDA3-3A57-429D-AA3C-25EC8EC5B9C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D64DBBD-9010-44C9-B60D-2F83F71BD82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EB46D46-BEE7-4AEE-BE93-811DFB503E4F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1089 объектов недвижимости</a:t>
          </a:r>
        </a:p>
      </dgm:t>
    </dgm:pt>
    <dgm:pt modelId="{68D6A119-3D07-4C6F-9B87-0C5E6D14A628}" type="parTrans" cxnId="{6B3704E8-EFAB-4E4B-9D7E-12138DA3EEF3}">
      <dgm:prSet/>
      <dgm:spPr/>
      <dgm:t>
        <a:bodyPr/>
        <a:lstStyle/>
        <a:p>
          <a:endParaRPr lang="ru-RU"/>
        </a:p>
      </dgm:t>
    </dgm:pt>
    <dgm:pt modelId="{B2ABA348-6249-4F57-A305-D35FFCA1F110}" type="sibTrans" cxnId="{6B3704E8-EFAB-4E4B-9D7E-12138DA3EEF3}">
      <dgm:prSet/>
      <dgm:spPr/>
      <dgm:t>
        <a:bodyPr/>
        <a:lstStyle/>
        <a:p>
          <a:endParaRPr lang="ru-RU"/>
        </a:p>
      </dgm:t>
    </dgm:pt>
    <dgm:pt modelId="{DA86D24E-2EA3-4E20-B7E4-0B66855D1955}">
      <dgm:prSet phldrT="[Текст]"/>
      <dgm:spPr/>
      <dgm:t>
        <a:bodyPr/>
        <a:lstStyle/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Район – 189 </a:t>
          </a:r>
        </a:p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Поселения - 900</a:t>
          </a:r>
        </a:p>
      </dgm:t>
    </dgm:pt>
    <dgm:pt modelId="{BD05340E-707D-4765-BCA6-163F831C4A9A}" type="parTrans" cxnId="{6E9A9404-F345-4F79-A584-2864BF88B8A2}">
      <dgm:prSet/>
      <dgm:spPr/>
      <dgm:t>
        <a:bodyPr/>
        <a:lstStyle/>
        <a:p>
          <a:endParaRPr lang="ru-RU"/>
        </a:p>
      </dgm:t>
    </dgm:pt>
    <dgm:pt modelId="{F2BCFDB7-A7B9-4D8D-B59E-AEDCD4757C19}" type="sibTrans" cxnId="{6E9A9404-F345-4F79-A584-2864BF88B8A2}">
      <dgm:prSet/>
      <dgm:spPr/>
      <dgm:t>
        <a:bodyPr/>
        <a:lstStyle/>
        <a:p>
          <a:endParaRPr lang="ru-RU"/>
        </a:p>
      </dgm:t>
    </dgm:pt>
    <dgm:pt modelId="{2806A7D2-86BB-4E92-8E46-079C5D2E1814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468 объектов движимого имущества</a:t>
          </a:r>
        </a:p>
      </dgm:t>
    </dgm:pt>
    <dgm:pt modelId="{792C91B0-E031-4C38-9FF2-B709040CB065}" type="parTrans" cxnId="{8C7193EC-E9E5-42D2-8695-EF3B2C1F699E}">
      <dgm:prSet/>
      <dgm:spPr/>
      <dgm:t>
        <a:bodyPr/>
        <a:lstStyle/>
        <a:p>
          <a:endParaRPr lang="ru-RU"/>
        </a:p>
      </dgm:t>
    </dgm:pt>
    <dgm:pt modelId="{918C8092-5EBB-414A-8175-ADB01811C4A6}" type="sibTrans" cxnId="{8C7193EC-E9E5-42D2-8695-EF3B2C1F699E}">
      <dgm:prSet/>
      <dgm:spPr/>
      <dgm:t>
        <a:bodyPr/>
        <a:lstStyle/>
        <a:p>
          <a:endParaRPr lang="ru-RU"/>
        </a:p>
      </dgm:t>
    </dgm:pt>
    <dgm:pt modelId="{C07EACC7-149A-42FD-B7D4-28DFEA8E9B10}">
      <dgm:prSet phldrT="[Текст]"/>
      <dgm:spPr/>
      <dgm:t>
        <a:bodyPr/>
        <a:lstStyle/>
        <a:p>
          <a:pPr algn="l"/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Район – 122</a:t>
          </a:r>
        </a:p>
        <a:p>
          <a:pPr algn="l"/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Поселения - 346</a:t>
          </a:r>
        </a:p>
      </dgm:t>
    </dgm:pt>
    <dgm:pt modelId="{D630F3F8-4E4F-46FD-8350-ABF4C64E973E}" type="parTrans" cxnId="{A61A1EC0-2CA1-4F2A-938D-8A661FFE5BE9}">
      <dgm:prSet/>
      <dgm:spPr/>
      <dgm:t>
        <a:bodyPr/>
        <a:lstStyle/>
        <a:p>
          <a:endParaRPr lang="ru-RU"/>
        </a:p>
      </dgm:t>
    </dgm:pt>
    <dgm:pt modelId="{2467321A-7D4B-4B4D-B1BC-79DDE6B3175E}" type="sibTrans" cxnId="{A61A1EC0-2CA1-4F2A-938D-8A661FFE5BE9}">
      <dgm:prSet/>
      <dgm:spPr/>
      <dgm:t>
        <a:bodyPr/>
        <a:lstStyle/>
        <a:p>
          <a:endParaRPr lang="ru-RU"/>
        </a:p>
      </dgm:t>
    </dgm:pt>
    <dgm:pt modelId="{1C70C648-11DF-429B-8320-EB0008812599}" type="pres">
      <dgm:prSet presAssocID="{2D64DBBD-9010-44C9-B60D-2F83F71BD82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343F47-CFDD-4C8C-BF8F-9E1372BC5444}" type="pres">
      <dgm:prSet presAssocID="{8EB46D46-BEE7-4AEE-BE93-811DFB503E4F}" presName="root" presStyleCnt="0"/>
      <dgm:spPr/>
    </dgm:pt>
    <dgm:pt modelId="{2EDF48DA-9022-4DB7-91BB-6046CDC078DA}" type="pres">
      <dgm:prSet presAssocID="{8EB46D46-BEE7-4AEE-BE93-811DFB503E4F}" presName="rootComposite" presStyleCnt="0"/>
      <dgm:spPr/>
    </dgm:pt>
    <dgm:pt modelId="{CC30ED3A-2635-4683-AC6C-315ACDEBA622}" type="pres">
      <dgm:prSet presAssocID="{8EB46D46-BEE7-4AEE-BE93-811DFB503E4F}" presName="rootText" presStyleLbl="node1" presStyleIdx="0" presStyleCnt="2" custScaleX="173051" custScaleY="108624"/>
      <dgm:spPr/>
    </dgm:pt>
    <dgm:pt modelId="{8D1AC757-0A6E-49E7-BCFD-16696C0D0429}" type="pres">
      <dgm:prSet presAssocID="{8EB46D46-BEE7-4AEE-BE93-811DFB503E4F}" presName="rootConnector" presStyleLbl="node1" presStyleIdx="0" presStyleCnt="2"/>
      <dgm:spPr/>
    </dgm:pt>
    <dgm:pt modelId="{785FB135-4DC0-401C-AB45-0E39C24E7905}" type="pres">
      <dgm:prSet presAssocID="{8EB46D46-BEE7-4AEE-BE93-811DFB503E4F}" presName="childShape" presStyleCnt="0"/>
      <dgm:spPr/>
    </dgm:pt>
    <dgm:pt modelId="{8374AFD1-2145-4F99-961B-7DCED3F12613}" type="pres">
      <dgm:prSet presAssocID="{BD05340E-707D-4765-BCA6-163F831C4A9A}" presName="Name13" presStyleLbl="parChTrans1D2" presStyleIdx="0" presStyleCnt="2"/>
      <dgm:spPr/>
    </dgm:pt>
    <dgm:pt modelId="{9E6D3542-3B9E-4779-9A94-5317501B2A9F}" type="pres">
      <dgm:prSet presAssocID="{DA86D24E-2EA3-4E20-B7E4-0B66855D1955}" presName="childText" presStyleLbl="bgAcc1" presStyleIdx="0" presStyleCnt="2" custScaleX="139319" custScaleY="96115">
        <dgm:presLayoutVars>
          <dgm:bulletEnabled val="1"/>
        </dgm:presLayoutVars>
      </dgm:prSet>
      <dgm:spPr/>
    </dgm:pt>
    <dgm:pt modelId="{43B17DCF-AC08-4E81-B721-421DD7573E02}" type="pres">
      <dgm:prSet presAssocID="{2806A7D2-86BB-4E92-8E46-079C5D2E1814}" presName="root" presStyleCnt="0"/>
      <dgm:spPr/>
    </dgm:pt>
    <dgm:pt modelId="{A40BDE58-D4E3-42ED-B0F9-89D3817B0F8A}" type="pres">
      <dgm:prSet presAssocID="{2806A7D2-86BB-4E92-8E46-079C5D2E1814}" presName="rootComposite" presStyleCnt="0"/>
      <dgm:spPr/>
    </dgm:pt>
    <dgm:pt modelId="{AB40FD3C-5221-4123-8014-28466C088AE9}" type="pres">
      <dgm:prSet presAssocID="{2806A7D2-86BB-4E92-8E46-079C5D2E1814}" presName="rootText" presStyleLbl="node1" presStyleIdx="1" presStyleCnt="2" custScaleX="168203" custScaleY="108836"/>
      <dgm:spPr/>
    </dgm:pt>
    <dgm:pt modelId="{AF8E4CBC-4479-4C45-8E05-297589B0340E}" type="pres">
      <dgm:prSet presAssocID="{2806A7D2-86BB-4E92-8E46-079C5D2E1814}" presName="rootConnector" presStyleLbl="node1" presStyleIdx="1" presStyleCnt="2"/>
      <dgm:spPr/>
    </dgm:pt>
    <dgm:pt modelId="{05574C6B-E39F-4F26-BDFC-5B1F021DF0BB}" type="pres">
      <dgm:prSet presAssocID="{2806A7D2-86BB-4E92-8E46-079C5D2E1814}" presName="childShape" presStyleCnt="0"/>
      <dgm:spPr/>
    </dgm:pt>
    <dgm:pt modelId="{530E38D0-73F7-48C9-A3E4-4944B80282B2}" type="pres">
      <dgm:prSet presAssocID="{D630F3F8-4E4F-46FD-8350-ABF4C64E973E}" presName="Name13" presStyleLbl="parChTrans1D2" presStyleIdx="1" presStyleCnt="2"/>
      <dgm:spPr/>
    </dgm:pt>
    <dgm:pt modelId="{B6856561-209D-4D09-9B16-BD847A2DC244}" type="pres">
      <dgm:prSet presAssocID="{C07EACC7-149A-42FD-B7D4-28DFEA8E9B10}" presName="childText" presStyleLbl="bgAcc1" presStyleIdx="1" presStyleCnt="2" custScaleX="148057" custScaleY="97127" custLinFactNeighborX="-2486" custLinFactNeighborY="928">
        <dgm:presLayoutVars>
          <dgm:bulletEnabled val="1"/>
        </dgm:presLayoutVars>
      </dgm:prSet>
      <dgm:spPr/>
    </dgm:pt>
  </dgm:ptLst>
  <dgm:cxnLst>
    <dgm:cxn modelId="{6E9A9404-F345-4F79-A584-2864BF88B8A2}" srcId="{8EB46D46-BEE7-4AEE-BE93-811DFB503E4F}" destId="{DA86D24E-2EA3-4E20-B7E4-0B66855D1955}" srcOrd="0" destOrd="0" parTransId="{BD05340E-707D-4765-BCA6-163F831C4A9A}" sibTransId="{F2BCFDB7-A7B9-4D8D-B59E-AEDCD4757C19}"/>
    <dgm:cxn modelId="{DE2D600F-262E-4A8A-A224-9587B700845E}" type="presOf" srcId="{BD05340E-707D-4765-BCA6-163F831C4A9A}" destId="{8374AFD1-2145-4F99-961B-7DCED3F12613}" srcOrd="0" destOrd="0" presId="urn:microsoft.com/office/officeart/2005/8/layout/hierarchy3"/>
    <dgm:cxn modelId="{F9D7125D-9496-4346-95D0-AFFAA0402AFA}" type="presOf" srcId="{8EB46D46-BEE7-4AEE-BE93-811DFB503E4F}" destId="{8D1AC757-0A6E-49E7-BCFD-16696C0D0429}" srcOrd="1" destOrd="0" presId="urn:microsoft.com/office/officeart/2005/8/layout/hierarchy3"/>
    <dgm:cxn modelId="{AEDA6A71-828C-4251-BE4F-AC6C9CE64C9F}" type="presOf" srcId="{2D64DBBD-9010-44C9-B60D-2F83F71BD82F}" destId="{1C70C648-11DF-429B-8320-EB0008812599}" srcOrd="0" destOrd="0" presId="urn:microsoft.com/office/officeart/2005/8/layout/hierarchy3"/>
    <dgm:cxn modelId="{35A15C58-5C48-466E-99FE-60EF15EA355B}" type="presOf" srcId="{C07EACC7-149A-42FD-B7D4-28DFEA8E9B10}" destId="{B6856561-209D-4D09-9B16-BD847A2DC244}" srcOrd="0" destOrd="0" presId="urn:microsoft.com/office/officeart/2005/8/layout/hierarchy3"/>
    <dgm:cxn modelId="{34122A92-991F-46A6-92DA-CA00DD0D137F}" type="presOf" srcId="{2806A7D2-86BB-4E92-8E46-079C5D2E1814}" destId="{AB40FD3C-5221-4123-8014-28466C088AE9}" srcOrd="0" destOrd="0" presId="urn:microsoft.com/office/officeart/2005/8/layout/hierarchy3"/>
    <dgm:cxn modelId="{9FB54C99-E4AF-4A21-A20D-B3A3AF0A3D05}" type="presOf" srcId="{D630F3F8-4E4F-46FD-8350-ABF4C64E973E}" destId="{530E38D0-73F7-48C9-A3E4-4944B80282B2}" srcOrd="0" destOrd="0" presId="urn:microsoft.com/office/officeart/2005/8/layout/hierarchy3"/>
    <dgm:cxn modelId="{62BCBEA5-2128-4F67-B40B-8D04E78258D0}" type="presOf" srcId="{8EB46D46-BEE7-4AEE-BE93-811DFB503E4F}" destId="{CC30ED3A-2635-4683-AC6C-315ACDEBA622}" srcOrd="0" destOrd="0" presId="urn:microsoft.com/office/officeart/2005/8/layout/hierarchy3"/>
    <dgm:cxn modelId="{7D3AECBC-7576-4CA4-93FB-79ECC4EF8928}" type="presOf" srcId="{DA86D24E-2EA3-4E20-B7E4-0B66855D1955}" destId="{9E6D3542-3B9E-4779-9A94-5317501B2A9F}" srcOrd="0" destOrd="0" presId="urn:microsoft.com/office/officeart/2005/8/layout/hierarchy3"/>
    <dgm:cxn modelId="{A61A1EC0-2CA1-4F2A-938D-8A661FFE5BE9}" srcId="{2806A7D2-86BB-4E92-8E46-079C5D2E1814}" destId="{C07EACC7-149A-42FD-B7D4-28DFEA8E9B10}" srcOrd="0" destOrd="0" parTransId="{D630F3F8-4E4F-46FD-8350-ABF4C64E973E}" sibTransId="{2467321A-7D4B-4B4D-B1BC-79DDE6B3175E}"/>
    <dgm:cxn modelId="{6B3704E8-EFAB-4E4B-9D7E-12138DA3EEF3}" srcId="{2D64DBBD-9010-44C9-B60D-2F83F71BD82F}" destId="{8EB46D46-BEE7-4AEE-BE93-811DFB503E4F}" srcOrd="0" destOrd="0" parTransId="{68D6A119-3D07-4C6F-9B87-0C5E6D14A628}" sibTransId="{B2ABA348-6249-4F57-A305-D35FFCA1F110}"/>
    <dgm:cxn modelId="{8C7193EC-E9E5-42D2-8695-EF3B2C1F699E}" srcId="{2D64DBBD-9010-44C9-B60D-2F83F71BD82F}" destId="{2806A7D2-86BB-4E92-8E46-079C5D2E1814}" srcOrd="1" destOrd="0" parTransId="{792C91B0-E031-4C38-9FF2-B709040CB065}" sibTransId="{918C8092-5EBB-414A-8175-ADB01811C4A6}"/>
    <dgm:cxn modelId="{00D541F1-FA72-423A-8F87-9ABBDFC7B668}" type="presOf" srcId="{2806A7D2-86BB-4E92-8E46-079C5D2E1814}" destId="{AF8E4CBC-4479-4C45-8E05-297589B0340E}" srcOrd="1" destOrd="0" presId="urn:microsoft.com/office/officeart/2005/8/layout/hierarchy3"/>
    <dgm:cxn modelId="{2B7BCAE2-A919-4399-ACD0-E31F93BB4EF5}" type="presParOf" srcId="{1C70C648-11DF-429B-8320-EB0008812599}" destId="{ED343F47-CFDD-4C8C-BF8F-9E1372BC5444}" srcOrd="0" destOrd="0" presId="urn:microsoft.com/office/officeart/2005/8/layout/hierarchy3"/>
    <dgm:cxn modelId="{DFE8E2B4-51CF-4A56-B402-1FD9182D40E3}" type="presParOf" srcId="{ED343F47-CFDD-4C8C-BF8F-9E1372BC5444}" destId="{2EDF48DA-9022-4DB7-91BB-6046CDC078DA}" srcOrd="0" destOrd="0" presId="urn:microsoft.com/office/officeart/2005/8/layout/hierarchy3"/>
    <dgm:cxn modelId="{03BD8D55-F45B-4C7C-A1DC-4DD7CAAADD7A}" type="presParOf" srcId="{2EDF48DA-9022-4DB7-91BB-6046CDC078DA}" destId="{CC30ED3A-2635-4683-AC6C-315ACDEBA622}" srcOrd="0" destOrd="0" presId="urn:microsoft.com/office/officeart/2005/8/layout/hierarchy3"/>
    <dgm:cxn modelId="{833A8DCE-732B-4EE4-B3AA-88DBEC299F6F}" type="presParOf" srcId="{2EDF48DA-9022-4DB7-91BB-6046CDC078DA}" destId="{8D1AC757-0A6E-49E7-BCFD-16696C0D0429}" srcOrd="1" destOrd="0" presId="urn:microsoft.com/office/officeart/2005/8/layout/hierarchy3"/>
    <dgm:cxn modelId="{D2B5BC84-B896-4FA3-B172-79FA9B56768C}" type="presParOf" srcId="{ED343F47-CFDD-4C8C-BF8F-9E1372BC5444}" destId="{785FB135-4DC0-401C-AB45-0E39C24E7905}" srcOrd="1" destOrd="0" presId="urn:microsoft.com/office/officeart/2005/8/layout/hierarchy3"/>
    <dgm:cxn modelId="{F9C6AC61-84A8-4E3A-A6F8-E76A0B5FDB3E}" type="presParOf" srcId="{785FB135-4DC0-401C-AB45-0E39C24E7905}" destId="{8374AFD1-2145-4F99-961B-7DCED3F12613}" srcOrd="0" destOrd="0" presId="urn:microsoft.com/office/officeart/2005/8/layout/hierarchy3"/>
    <dgm:cxn modelId="{103C6E39-23B4-4786-81DD-E92A96AC70D5}" type="presParOf" srcId="{785FB135-4DC0-401C-AB45-0E39C24E7905}" destId="{9E6D3542-3B9E-4779-9A94-5317501B2A9F}" srcOrd="1" destOrd="0" presId="urn:microsoft.com/office/officeart/2005/8/layout/hierarchy3"/>
    <dgm:cxn modelId="{D78F9E98-3AE1-4941-8134-A6B8FD410D8E}" type="presParOf" srcId="{1C70C648-11DF-429B-8320-EB0008812599}" destId="{43B17DCF-AC08-4E81-B721-421DD7573E02}" srcOrd="1" destOrd="0" presId="urn:microsoft.com/office/officeart/2005/8/layout/hierarchy3"/>
    <dgm:cxn modelId="{EC5115E6-3D2F-4AEB-9EA6-DB5240A7CE98}" type="presParOf" srcId="{43B17DCF-AC08-4E81-B721-421DD7573E02}" destId="{A40BDE58-D4E3-42ED-B0F9-89D3817B0F8A}" srcOrd="0" destOrd="0" presId="urn:microsoft.com/office/officeart/2005/8/layout/hierarchy3"/>
    <dgm:cxn modelId="{F0D39CAD-99D3-4138-81E9-3AB8BD05123F}" type="presParOf" srcId="{A40BDE58-D4E3-42ED-B0F9-89D3817B0F8A}" destId="{AB40FD3C-5221-4123-8014-28466C088AE9}" srcOrd="0" destOrd="0" presId="urn:microsoft.com/office/officeart/2005/8/layout/hierarchy3"/>
    <dgm:cxn modelId="{1C96BD77-CC97-49A7-B930-DF945B63F0F8}" type="presParOf" srcId="{A40BDE58-D4E3-42ED-B0F9-89D3817B0F8A}" destId="{AF8E4CBC-4479-4C45-8E05-297589B0340E}" srcOrd="1" destOrd="0" presId="urn:microsoft.com/office/officeart/2005/8/layout/hierarchy3"/>
    <dgm:cxn modelId="{B05A0C37-9BB5-458E-8424-153A052C1C8C}" type="presParOf" srcId="{43B17DCF-AC08-4E81-B721-421DD7573E02}" destId="{05574C6B-E39F-4F26-BDFC-5B1F021DF0BB}" srcOrd="1" destOrd="0" presId="urn:microsoft.com/office/officeart/2005/8/layout/hierarchy3"/>
    <dgm:cxn modelId="{7F8B1490-18E6-4953-8BC5-D7FB5CA3A269}" type="presParOf" srcId="{05574C6B-E39F-4F26-BDFC-5B1F021DF0BB}" destId="{530E38D0-73F7-48C9-A3E4-4944B80282B2}" srcOrd="0" destOrd="0" presId="urn:microsoft.com/office/officeart/2005/8/layout/hierarchy3"/>
    <dgm:cxn modelId="{B7568FDA-0424-4E8C-AD9B-F06C7973696D}" type="presParOf" srcId="{05574C6B-E39F-4F26-BDFC-5B1F021DF0BB}" destId="{B6856561-209D-4D09-9B16-BD847A2DC2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6D999DE-ED84-4B29-8D1D-FEA2B92D4B4F}" type="doc">
      <dgm:prSet loTypeId="urn:microsoft.com/office/officeart/2005/8/layout/lProcess3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4265F23-9E26-44AB-9E2E-8FBDFCE7808C}" type="parTrans" cxnId="{3F203CC8-E506-4954-8B32-77B6FF13FC8B}">
      <dgm:prSet/>
      <dgm:spPr/>
      <dgm:t>
        <a:bodyPr/>
        <a:lstStyle/>
        <a:p>
          <a:endParaRPr lang="ru-RU"/>
        </a:p>
      </dgm:t>
    </dgm:pt>
    <dgm:pt modelId="{B91D30A4-D424-4881-9063-9EB4A31457FA}">
      <dgm:prSet phldrT="[Текст]" custT="1"/>
      <dgm:spPr>
        <a:xfrm>
          <a:off x="270529" y="1557959"/>
          <a:ext cx="3412699" cy="1365079"/>
        </a:xfr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>
            <a:lnSpc>
              <a:spcPct val="100000"/>
            </a:lnSpc>
            <a:spcAft>
              <a:spcPct val="0"/>
            </a:spcAft>
          </a:pPr>
          <a:r>
            <a:rPr lang="ru-RU" sz="32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2216</a:t>
          </a:r>
        </a:p>
        <a:p>
          <a:pPr>
            <a:lnSpc>
              <a:spcPct val="100000"/>
            </a:lnSpc>
            <a:spcAft>
              <a:spcPct val="0"/>
            </a:spcAft>
          </a:pPr>
          <a:r>
            <a:rPr lang="ru-RU" sz="20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действующих договоров аренды земельных участков </a:t>
          </a:r>
        </a:p>
      </dgm:t>
    </dgm:pt>
    <dgm:pt modelId="{412B342E-DA68-4F28-B9A9-50765C4FA60F}" type="sibTrans" cxnId="{3F203CC8-E506-4954-8B32-77B6FF13FC8B}">
      <dgm:prSet/>
      <dgm:spPr/>
      <dgm:t>
        <a:bodyPr/>
        <a:lstStyle/>
        <a:p>
          <a:endParaRPr lang="ru-RU"/>
        </a:p>
      </dgm:t>
    </dgm:pt>
    <dgm:pt modelId="{A0E1C1DE-2869-43D3-9D24-75CD3C649CE8}" type="parTrans" cxnId="{9224EB38-6990-4E44-92CC-3312E59E011A}">
      <dgm:prSet/>
      <dgm:spPr/>
      <dgm:t>
        <a:bodyPr/>
        <a:lstStyle/>
        <a:p>
          <a:endParaRPr lang="ru-RU"/>
        </a:p>
      </dgm:t>
    </dgm:pt>
    <dgm:pt modelId="{A00C35EE-8396-4287-926F-50D2095764B9}">
      <dgm:prSet phldrT="[Текст]" custT="1"/>
      <dgm:spPr>
        <a:xfrm>
          <a:off x="270529" y="3114150"/>
          <a:ext cx="3412699" cy="1527551"/>
        </a:xfrm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>
            <a:lnSpc>
              <a:spcPct val="100000"/>
            </a:lnSpc>
            <a:spcAft>
              <a:spcPct val="0"/>
            </a:spcAft>
          </a:pPr>
          <a:r>
            <a:rPr lang="ru-RU" sz="32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 </a:t>
          </a:r>
          <a:r>
            <a:rPr lang="ru-RU" sz="20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договоров купли-продажи</a:t>
          </a:r>
          <a:endParaRPr lang="ru-RU" sz="2000" dirty="0">
            <a:solidFill>
              <a:schemeClr val="tx1"/>
            </a:solidFill>
            <a:effectLst/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61D8356-3C0A-4DB5-B011-62C8C1BF0867}" type="sibTrans" cxnId="{9224EB38-6990-4E44-92CC-3312E59E011A}">
      <dgm:prSet/>
      <dgm:spPr/>
      <dgm:t>
        <a:bodyPr/>
        <a:lstStyle/>
        <a:p>
          <a:endParaRPr lang="ru-RU"/>
        </a:p>
      </dgm:t>
    </dgm:pt>
    <dgm:pt modelId="{45999CCB-258F-4B6F-8E21-D6F4EAD7ECF5}" type="pres">
      <dgm:prSet presAssocID="{B6D999DE-ED84-4B29-8D1D-FEA2B92D4B4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560AB0B-ABCA-495C-A858-1B65DD3AACA9}" type="pres">
      <dgm:prSet presAssocID="{B91D30A4-D424-4881-9063-9EB4A31457FA}" presName="horFlow" presStyleCnt="0"/>
      <dgm:spPr/>
    </dgm:pt>
    <dgm:pt modelId="{CEF6E11C-BE47-449A-802B-0677C3FE905D}" type="pres">
      <dgm:prSet presAssocID="{B91D30A4-D424-4881-9063-9EB4A31457FA}" presName="bigChev" presStyleLbl="node1" presStyleIdx="0" presStyleCnt="2" custLinFactNeighborX="-32642" custLinFactNeighborY="21701"/>
      <dgm:spPr>
        <a:prstGeom prst="chevron">
          <a:avLst/>
        </a:prstGeom>
      </dgm:spPr>
    </dgm:pt>
    <dgm:pt modelId="{4A05ABE6-4923-4F27-8CBE-6916E760F446}" type="pres">
      <dgm:prSet presAssocID="{B91D30A4-D424-4881-9063-9EB4A31457FA}" presName="vSp" presStyleCnt="0"/>
      <dgm:spPr/>
    </dgm:pt>
    <dgm:pt modelId="{CC34E6CF-D519-43F5-8D0B-2A29CEE6E0E5}" type="pres">
      <dgm:prSet presAssocID="{A00C35EE-8396-4287-926F-50D2095764B9}" presName="horFlow" presStyleCnt="0"/>
      <dgm:spPr/>
    </dgm:pt>
    <dgm:pt modelId="{BC7A55D8-FFDA-430B-B3F5-C41070B47EBD}" type="pres">
      <dgm:prSet presAssocID="{A00C35EE-8396-4287-926F-50D2095764B9}" presName="bigChev" presStyleLbl="node1" presStyleIdx="1" presStyleCnt="2" custScaleX="66847" custScaleY="86363" custLinFactNeighborX="59685" custLinFactNeighborY="-84137"/>
      <dgm:spPr>
        <a:prstGeom prst="chevron">
          <a:avLst/>
        </a:prstGeom>
      </dgm:spPr>
    </dgm:pt>
  </dgm:ptLst>
  <dgm:cxnLst>
    <dgm:cxn modelId="{6851B10C-4786-477A-AF31-25B326D63557}" type="presOf" srcId="{A00C35EE-8396-4287-926F-50D2095764B9}" destId="{BC7A55D8-FFDA-430B-B3F5-C41070B47EBD}" srcOrd="0" destOrd="0" presId="urn:microsoft.com/office/officeart/2005/8/layout/lProcess3"/>
    <dgm:cxn modelId="{C9863E16-3BCA-4C02-B131-77F4F5492E51}" type="presOf" srcId="{B6D999DE-ED84-4B29-8D1D-FEA2B92D4B4F}" destId="{45999CCB-258F-4B6F-8E21-D6F4EAD7ECF5}" srcOrd="0" destOrd="0" presId="urn:microsoft.com/office/officeart/2005/8/layout/lProcess3"/>
    <dgm:cxn modelId="{9224EB38-6990-4E44-92CC-3312E59E011A}" srcId="{B6D999DE-ED84-4B29-8D1D-FEA2B92D4B4F}" destId="{A00C35EE-8396-4287-926F-50D2095764B9}" srcOrd="1" destOrd="0" parTransId="{A0E1C1DE-2869-43D3-9D24-75CD3C649CE8}" sibTransId="{361D8356-3C0A-4DB5-B011-62C8C1BF0867}"/>
    <dgm:cxn modelId="{A72E1B74-856F-44F1-8E4F-A2DEBA5E35A8}" type="presOf" srcId="{B91D30A4-D424-4881-9063-9EB4A31457FA}" destId="{CEF6E11C-BE47-449A-802B-0677C3FE905D}" srcOrd="0" destOrd="0" presId="urn:microsoft.com/office/officeart/2005/8/layout/lProcess3"/>
    <dgm:cxn modelId="{3F203CC8-E506-4954-8B32-77B6FF13FC8B}" srcId="{B6D999DE-ED84-4B29-8D1D-FEA2B92D4B4F}" destId="{B91D30A4-D424-4881-9063-9EB4A31457FA}" srcOrd="0" destOrd="0" parTransId="{C4265F23-9E26-44AB-9E2E-8FBDFCE7808C}" sibTransId="{412B342E-DA68-4F28-B9A9-50765C4FA60F}"/>
    <dgm:cxn modelId="{DDEDEA4C-1F03-4C72-B1F9-FE08D5FD150B}" type="presParOf" srcId="{45999CCB-258F-4B6F-8E21-D6F4EAD7ECF5}" destId="{C560AB0B-ABCA-495C-A858-1B65DD3AACA9}" srcOrd="0" destOrd="0" presId="urn:microsoft.com/office/officeart/2005/8/layout/lProcess3"/>
    <dgm:cxn modelId="{CF0812FF-B49E-4321-A63A-449807FFA005}" type="presParOf" srcId="{C560AB0B-ABCA-495C-A858-1B65DD3AACA9}" destId="{CEF6E11C-BE47-449A-802B-0677C3FE905D}" srcOrd="0" destOrd="0" presId="urn:microsoft.com/office/officeart/2005/8/layout/lProcess3"/>
    <dgm:cxn modelId="{84CA4015-CB74-48BA-BF0A-5430EF84F333}" type="presParOf" srcId="{45999CCB-258F-4B6F-8E21-D6F4EAD7ECF5}" destId="{4A05ABE6-4923-4F27-8CBE-6916E760F446}" srcOrd="1" destOrd="0" presId="urn:microsoft.com/office/officeart/2005/8/layout/lProcess3"/>
    <dgm:cxn modelId="{66A1768C-085B-4A3E-82FD-B82772D880F8}" type="presParOf" srcId="{45999CCB-258F-4B6F-8E21-D6F4EAD7ECF5}" destId="{CC34E6CF-D519-43F5-8D0B-2A29CEE6E0E5}" srcOrd="2" destOrd="0" presId="urn:microsoft.com/office/officeart/2005/8/layout/lProcess3"/>
    <dgm:cxn modelId="{E35D0921-7260-4626-BFE7-875FEC79733C}" type="presParOf" srcId="{CC34E6CF-D519-43F5-8D0B-2A29CEE6E0E5}" destId="{BC7A55D8-FFDA-430B-B3F5-C41070B47EB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43AA1EE-3265-49A1-89C8-AF2E8D488B1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CDDE2B0-35C8-4DD1-97B9-119BDA6838FF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ВЫЕЗДНЫЕ ОБСЛЕДОВАНИЯ – 8 ЗЕМЕЛЬНЫХ УЧАСТКОВ</a:t>
          </a:r>
        </a:p>
      </dgm:t>
    </dgm:pt>
    <dgm:pt modelId="{4DC2D5D6-2874-40A4-B058-25AFF69A9079}" type="parTrans" cxnId="{EDD455B8-D7C1-4A10-B4E2-EA932252894E}">
      <dgm:prSet/>
      <dgm:spPr/>
      <dgm:t>
        <a:bodyPr/>
        <a:lstStyle/>
        <a:p>
          <a:endParaRPr lang="ru-RU"/>
        </a:p>
      </dgm:t>
    </dgm:pt>
    <dgm:pt modelId="{D638200E-3B0B-46C4-89D6-489EC5B3F11B}" type="sibTrans" cxnId="{EDD455B8-D7C1-4A10-B4E2-EA932252894E}">
      <dgm:prSet/>
      <dgm:spPr/>
      <dgm:t>
        <a:bodyPr/>
        <a:lstStyle/>
        <a:p>
          <a:endParaRPr lang="ru-RU"/>
        </a:p>
      </dgm:t>
    </dgm:pt>
    <dgm:pt modelId="{D7771166-83A4-4B84-BEC1-2FA3C1265EB6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</a:t>
          </a:r>
        </a:p>
      </dgm:t>
    </dgm:pt>
    <dgm:pt modelId="{2A3979FC-8AA2-462F-88A8-2C33E9F133C3}" type="parTrans" cxnId="{BA1E729C-728C-4128-83F0-CBF0564C93D0}">
      <dgm:prSet/>
      <dgm:spPr/>
      <dgm:t>
        <a:bodyPr/>
        <a:lstStyle/>
        <a:p>
          <a:endParaRPr lang="ru-RU"/>
        </a:p>
      </dgm:t>
    </dgm:pt>
    <dgm:pt modelId="{D2E03DC3-C027-4A72-8D6A-92B3137B25F8}" type="sibTrans" cxnId="{BA1E729C-728C-4128-83F0-CBF0564C93D0}">
      <dgm:prSet/>
      <dgm:spPr/>
      <dgm:t>
        <a:bodyPr/>
        <a:lstStyle/>
        <a:p>
          <a:endParaRPr lang="ru-RU"/>
        </a:p>
      </dgm:t>
    </dgm:pt>
    <dgm:pt modelId="{43F3B31F-73AE-427B-9CBE-F1F86A73CF55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КОНСУЛЬТИРОВАНИЕ</a:t>
          </a:r>
        </a:p>
      </dgm:t>
    </dgm:pt>
    <dgm:pt modelId="{2CE41799-3439-41BC-AE8E-F8C88BE9E07E}" type="parTrans" cxnId="{381375A6-09B7-4CE4-B6DF-1CA73EF9AAEE}">
      <dgm:prSet/>
      <dgm:spPr/>
      <dgm:t>
        <a:bodyPr/>
        <a:lstStyle/>
        <a:p>
          <a:endParaRPr lang="ru-RU"/>
        </a:p>
      </dgm:t>
    </dgm:pt>
    <dgm:pt modelId="{FC1B8DD4-6C82-48B4-91B5-695E76336AF3}" type="sibTrans" cxnId="{381375A6-09B7-4CE4-B6DF-1CA73EF9AAEE}">
      <dgm:prSet/>
      <dgm:spPr/>
      <dgm:t>
        <a:bodyPr/>
        <a:lstStyle/>
        <a:p>
          <a:endParaRPr lang="ru-RU"/>
        </a:p>
      </dgm:t>
    </dgm:pt>
    <dgm:pt modelId="{93F3C7FD-27D0-44E6-9F9A-F7A4877F6D2A}" type="pres">
      <dgm:prSet presAssocID="{F43AA1EE-3265-49A1-89C8-AF2E8D488B1B}" presName="linear" presStyleCnt="0">
        <dgm:presLayoutVars>
          <dgm:dir/>
          <dgm:animLvl val="lvl"/>
          <dgm:resizeHandles val="exact"/>
        </dgm:presLayoutVars>
      </dgm:prSet>
      <dgm:spPr/>
    </dgm:pt>
    <dgm:pt modelId="{A9F39E0F-1A52-40D9-BE8A-763DCD5ABE39}" type="pres">
      <dgm:prSet presAssocID="{8CDDE2B0-35C8-4DD1-97B9-119BDA6838FF}" presName="parentLin" presStyleCnt="0"/>
      <dgm:spPr/>
    </dgm:pt>
    <dgm:pt modelId="{A18582F4-EC1C-4CAF-B8E1-A4E107B75E5D}" type="pres">
      <dgm:prSet presAssocID="{8CDDE2B0-35C8-4DD1-97B9-119BDA6838FF}" presName="parentLeftMargin" presStyleLbl="node1" presStyleIdx="0" presStyleCnt="3"/>
      <dgm:spPr/>
    </dgm:pt>
    <dgm:pt modelId="{5B85EE4B-9500-46DA-8278-08EB9692FEA5}" type="pres">
      <dgm:prSet presAssocID="{8CDDE2B0-35C8-4DD1-97B9-119BDA6838F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F24D178-2C9D-43A8-BA0A-954C5120CC3C}" type="pres">
      <dgm:prSet presAssocID="{8CDDE2B0-35C8-4DD1-97B9-119BDA6838FF}" presName="negativeSpace" presStyleCnt="0"/>
      <dgm:spPr/>
    </dgm:pt>
    <dgm:pt modelId="{BC5877FF-DCF3-4504-8C42-7AF3349C250B}" type="pres">
      <dgm:prSet presAssocID="{8CDDE2B0-35C8-4DD1-97B9-119BDA6838FF}" presName="childText" presStyleLbl="conFgAcc1" presStyleIdx="0" presStyleCnt="3">
        <dgm:presLayoutVars>
          <dgm:bulletEnabled val="1"/>
        </dgm:presLayoutVars>
      </dgm:prSet>
      <dgm:spPr/>
    </dgm:pt>
    <dgm:pt modelId="{210CDAA8-3F3F-4FB1-AE90-DED52480BABB}" type="pres">
      <dgm:prSet presAssocID="{D638200E-3B0B-46C4-89D6-489EC5B3F11B}" presName="spaceBetweenRectangles" presStyleCnt="0"/>
      <dgm:spPr/>
    </dgm:pt>
    <dgm:pt modelId="{37B7F0E2-AE71-46F7-A3DD-AC44130918C1}" type="pres">
      <dgm:prSet presAssocID="{D7771166-83A4-4B84-BEC1-2FA3C1265EB6}" presName="parentLin" presStyleCnt="0"/>
      <dgm:spPr/>
    </dgm:pt>
    <dgm:pt modelId="{F3AEC5CC-1E9B-49A9-A140-4707F43A0EA3}" type="pres">
      <dgm:prSet presAssocID="{D7771166-83A4-4B84-BEC1-2FA3C1265EB6}" presName="parentLeftMargin" presStyleLbl="node1" presStyleIdx="0" presStyleCnt="3"/>
      <dgm:spPr/>
    </dgm:pt>
    <dgm:pt modelId="{73A11E64-4911-419D-81D7-BED8EC80B300}" type="pres">
      <dgm:prSet presAssocID="{D7771166-83A4-4B84-BEC1-2FA3C1265EB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C862043-4B2A-4172-A48A-2423F9FFD84D}" type="pres">
      <dgm:prSet presAssocID="{D7771166-83A4-4B84-BEC1-2FA3C1265EB6}" presName="negativeSpace" presStyleCnt="0"/>
      <dgm:spPr/>
    </dgm:pt>
    <dgm:pt modelId="{5EE69EF4-39FD-472F-8E0B-DDBBAD2EAF53}" type="pres">
      <dgm:prSet presAssocID="{D7771166-83A4-4B84-BEC1-2FA3C1265EB6}" presName="childText" presStyleLbl="conFgAcc1" presStyleIdx="1" presStyleCnt="3">
        <dgm:presLayoutVars>
          <dgm:bulletEnabled val="1"/>
        </dgm:presLayoutVars>
      </dgm:prSet>
      <dgm:spPr/>
    </dgm:pt>
    <dgm:pt modelId="{741BE1E7-88F9-4D0A-940A-71EE0915D98D}" type="pres">
      <dgm:prSet presAssocID="{D2E03DC3-C027-4A72-8D6A-92B3137B25F8}" presName="spaceBetweenRectangles" presStyleCnt="0"/>
      <dgm:spPr/>
    </dgm:pt>
    <dgm:pt modelId="{D343E1F9-D6AC-46E4-A545-2D3DE1064577}" type="pres">
      <dgm:prSet presAssocID="{43F3B31F-73AE-427B-9CBE-F1F86A73CF55}" presName="parentLin" presStyleCnt="0"/>
      <dgm:spPr/>
    </dgm:pt>
    <dgm:pt modelId="{4080D5FA-B862-4304-973C-8D4FCD223BFB}" type="pres">
      <dgm:prSet presAssocID="{43F3B31F-73AE-427B-9CBE-F1F86A73CF55}" presName="parentLeftMargin" presStyleLbl="node1" presStyleIdx="1" presStyleCnt="3"/>
      <dgm:spPr/>
    </dgm:pt>
    <dgm:pt modelId="{FF291E66-6B5E-4982-934F-0C06AB2D4631}" type="pres">
      <dgm:prSet presAssocID="{43F3B31F-73AE-427B-9CBE-F1F86A73CF5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C0B9AA2A-B5FD-4F57-8601-0CFCCD550397}" type="pres">
      <dgm:prSet presAssocID="{43F3B31F-73AE-427B-9CBE-F1F86A73CF55}" presName="negativeSpace" presStyleCnt="0"/>
      <dgm:spPr/>
    </dgm:pt>
    <dgm:pt modelId="{C78A94A5-4A7D-4EED-96AC-66700385F90F}" type="pres">
      <dgm:prSet presAssocID="{43F3B31F-73AE-427B-9CBE-F1F86A73CF5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91B1C24-E238-4CBA-A196-7B19810A696F}" type="presOf" srcId="{8CDDE2B0-35C8-4DD1-97B9-119BDA6838FF}" destId="{A18582F4-EC1C-4CAF-B8E1-A4E107B75E5D}" srcOrd="0" destOrd="0" presId="urn:microsoft.com/office/officeart/2005/8/layout/list1"/>
    <dgm:cxn modelId="{CFBD9349-4D19-4544-9D1B-7ABB8417258C}" type="presOf" srcId="{F43AA1EE-3265-49A1-89C8-AF2E8D488B1B}" destId="{93F3C7FD-27D0-44E6-9F9A-F7A4877F6D2A}" srcOrd="0" destOrd="0" presId="urn:microsoft.com/office/officeart/2005/8/layout/list1"/>
    <dgm:cxn modelId="{5CA3EB53-96EA-4900-B79D-E88F36979CA6}" type="presOf" srcId="{43F3B31F-73AE-427B-9CBE-F1F86A73CF55}" destId="{FF291E66-6B5E-4982-934F-0C06AB2D4631}" srcOrd="1" destOrd="0" presId="urn:microsoft.com/office/officeart/2005/8/layout/list1"/>
    <dgm:cxn modelId="{5DB4E489-B730-4105-9423-049F1EF59104}" type="presOf" srcId="{D7771166-83A4-4B84-BEC1-2FA3C1265EB6}" destId="{F3AEC5CC-1E9B-49A9-A140-4707F43A0EA3}" srcOrd="0" destOrd="0" presId="urn:microsoft.com/office/officeart/2005/8/layout/list1"/>
    <dgm:cxn modelId="{A24C3D95-9E34-4FD5-8984-564603DEF42B}" type="presOf" srcId="{D7771166-83A4-4B84-BEC1-2FA3C1265EB6}" destId="{73A11E64-4911-419D-81D7-BED8EC80B300}" srcOrd="1" destOrd="0" presId="urn:microsoft.com/office/officeart/2005/8/layout/list1"/>
    <dgm:cxn modelId="{BA1E729C-728C-4128-83F0-CBF0564C93D0}" srcId="{F43AA1EE-3265-49A1-89C8-AF2E8D488B1B}" destId="{D7771166-83A4-4B84-BEC1-2FA3C1265EB6}" srcOrd="1" destOrd="0" parTransId="{2A3979FC-8AA2-462F-88A8-2C33E9F133C3}" sibTransId="{D2E03DC3-C027-4A72-8D6A-92B3137B25F8}"/>
    <dgm:cxn modelId="{381375A6-09B7-4CE4-B6DF-1CA73EF9AAEE}" srcId="{F43AA1EE-3265-49A1-89C8-AF2E8D488B1B}" destId="{43F3B31F-73AE-427B-9CBE-F1F86A73CF55}" srcOrd="2" destOrd="0" parTransId="{2CE41799-3439-41BC-AE8E-F8C88BE9E07E}" sibTransId="{FC1B8DD4-6C82-48B4-91B5-695E76336AF3}"/>
    <dgm:cxn modelId="{1EFA82B5-50D3-4EF0-9B99-7BAC20DA5C56}" type="presOf" srcId="{8CDDE2B0-35C8-4DD1-97B9-119BDA6838FF}" destId="{5B85EE4B-9500-46DA-8278-08EB9692FEA5}" srcOrd="1" destOrd="0" presId="urn:microsoft.com/office/officeart/2005/8/layout/list1"/>
    <dgm:cxn modelId="{EDD455B8-D7C1-4A10-B4E2-EA932252894E}" srcId="{F43AA1EE-3265-49A1-89C8-AF2E8D488B1B}" destId="{8CDDE2B0-35C8-4DD1-97B9-119BDA6838FF}" srcOrd="0" destOrd="0" parTransId="{4DC2D5D6-2874-40A4-B058-25AFF69A9079}" sibTransId="{D638200E-3B0B-46C4-89D6-489EC5B3F11B}"/>
    <dgm:cxn modelId="{89BAC4FB-261B-4C5D-A517-F1078F1EFB8E}" type="presOf" srcId="{43F3B31F-73AE-427B-9CBE-F1F86A73CF55}" destId="{4080D5FA-B862-4304-973C-8D4FCD223BFB}" srcOrd="0" destOrd="0" presId="urn:microsoft.com/office/officeart/2005/8/layout/list1"/>
    <dgm:cxn modelId="{35CEC41D-1440-4D52-8B77-339E9403FD9F}" type="presParOf" srcId="{93F3C7FD-27D0-44E6-9F9A-F7A4877F6D2A}" destId="{A9F39E0F-1A52-40D9-BE8A-763DCD5ABE39}" srcOrd="0" destOrd="0" presId="urn:microsoft.com/office/officeart/2005/8/layout/list1"/>
    <dgm:cxn modelId="{8CF7AD7A-8DA2-4F48-B614-7A782181691A}" type="presParOf" srcId="{A9F39E0F-1A52-40D9-BE8A-763DCD5ABE39}" destId="{A18582F4-EC1C-4CAF-B8E1-A4E107B75E5D}" srcOrd="0" destOrd="0" presId="urn:microsoft.com/office/officeart/2005/8/layout/list1"/>
    <dgm:cxn modelId="{0AF03062-70A2-4A58-96FF-DB0BFC098717}" type="presParOf" srcId="{A9F39E0F-1A52-40D9-BE8A-763DCD5ABE39}" destId="{5B85EE4B-9500-46DA-8278-08EB9692FEA5}" srcOrd="1" destOrd="0" presId="urn:microsoft.com/office/officeart/2005/8/layout/list1"/>
    <dgm:cxn modelId="{C7ACE3A9-0F83-49E9-A777-C53296C3C099}" type="presParOf" srcId="{93F3C7FD-27D0-44E6-9F9A-F7A4877F6D2A}" destId="{5F24D178-2C9D-43A8-BA0A-954C5120CC3C}" srcOrd="1" destOrd="0" presId="urn:microsoft.com/office/officeart/2005/8/layout/list1"/>
    <dgm:cxn modelId="{7DE78FD6-A1B7-4255-9558-D9B57D2F6D5E}" type="presParOf" srcId="{93F3C7FD-27D0-44E6-9F9A-F7A4877F6D2A}" destId="{BC5877FF-DCF3-4504-8C42-7AF3349C250B}" srcOrd="2" destOrd="0" presId="urn:microsoft.com/office/officeart/2005/8/layout/list1"/>
    <dgm:cxn modelId="{CA3FF7C6-F2E7-4C51-9BE7-608C418B3F64}" type="presParOf" srcId="{93F3C7FD-27D0-44E6-9F9A-F7A4877F6D2A}" destId="{210CDAA8-3F3F-4FB1-AE90-DED52480BABB}" srcOrd="3" destOrd="0" presId="urn:microsoft.com/office/officeart/2005/8/layout/list1"/>
    <dgm:cxn modelId="{8FD1C159-062F-48FB-BD42-5C93218D0A0C}" type="presParOf" srcId="{93F3C7FD-27D0-44E6-9F9A-F7A4877F6D2A}" destId="{37B7F0E2-AE71-46F7-A3DD-AC44130918C1}" srcOrd="4" destOrd="0" presId="urn:microsoft.com/office/officeart/2005/8/layout/list1"/>
    <dgm:cxn modelId="{CE3C6646-4C85-4BB3-A7F8-DF8FAF32E31D}" type="presParOf" srcId="{37B7F0E2-AE71-46F7-A3DD-AC44130918C1}" destId="{F3AEC5CC-1E9B-49A9-A140-4707F43A0EA3}" srcOrd="0" destOrd="0" presId="urn:microsoft.com/office/officeart/2005/8/layout/list1"/>
    <dgm:cxn modelId="{5431B3BD-3DC7-4CE9-9C78-F5ADF14A9C58}" type="presParOf" srcId="{37B7F0E2-AE71-46F7-A3DD-AC44130918C1}" destId="{73A11E64-4911-419D-81D7-BED8EC80B300}" srcOrd="1" destOrd="0" presId="urn:microsoft.com/office/officeart/2005/8/layout/list1"/>
    <dgm:cxn modelId="{7C3D76C6-F566-478D-BA47-344BB9D1A900}" type="presParOf" srcId="{93F3C7FD-27D0-44E6-9F9A-F7A4877F6D2A}" destId="{FC862043-4B2A-4172-A48A-2423F9FFD84D}" srcOrd="5" destOrd="0" presId="urn:microsoft.com/office/officeart/2005/8/layout/list1"/>
    <dgm:cxn modelId="{189ABC13-7428-47B8-A9F5-F6027803E0D2}" type="presParOf" srcId="{93F3C7FD-27D0-44E6-9F9A-F7A4877F6D2A}" destId="{5EE69EF4-39FD-472F-8E0B-DDBBAD2EAF53}" srcOrd="6" destOrd="0" presId="urn:microsoft.com/office/officeart/2005/8/layout/list1"/>
    <dgm:cxn modelId="{C2E75EB3-4651-43F9-A307-16D179935B69}" type="presParOf" srcId="{93F3C7FD-27D0-44E6-9F9A-F7A4877F6D2A}" destId="{741BE1E7-88F9-4D0A-940A-71EE0915D98D}" srcOrd="7" destOrd="0" presId="urn:microsoft.com/office/officeart/2005/8/layout/list1"/>
    <dgm:cxn modelId="{06535247-1AE8-40C1-A8A6-8C7DA87A9C10}" type="presParOf" srcId="{93F3C7FD-27D0-44E6-9F9A-F7A4877F6D2A}" destId="{D343E1F9-D6AC-46E4-A545-2D3DE1064577}" srcOrd="8" destOrd="0" presId="urn:microsoft.com/office/officeart/2005/8/layout/list1"/>
    <dgm:cxn modelId="{78D6C43A-1C1C-436E-95C0-826B8BBC721A}" type="presParOf" srcId="{D343E1F9-D6AC-46E4-A545-2D3DE1064577}" destId="{4080D5FA-B862-4304-973C-8D4FCD223BFB}" srcOrd="0" destOrd="0" presId="urn:microsoft.com/office/officeart/2005/8/layout/list1"/>
    <dgm:cxn modelId="{423CE98A-C951-45DD-86B4-48410FDAC81F}" type="presParOf" srcId="{D343E1F9-D6AC-46E4-A545-2D3DE1064577}" destId="{FF291E66-6B5E-4982-934F-0C06AB2D4631}" srcOrd="1" destOrd="0" presId="urn:microsoft.com/office/officeart/2005/8/layout/list1"/>
    <dgm:cxn modelId="{93FE90BE-383E-4E60-BEED-CE739EB3640C}" type="presParOf" srcId="{93F3C7FD-27D0-44E6-9F9A-F7A4877F6D2A}" destId="{C0B9AA2A-B5FD-4F57-8601-0CFCCD550397}" srcOrd="9" destOrd="0" presId="urn:microsoft.com/office/officeart/2005/8/layout/list1"/>
    <dgm:cxn modelId="{0C8135D3-1BAB-4B7E-A062-A0F7B55D5767}" type="presParOf" srcId="{93F3C7FD-27D0-44E6-9F9A-F7A4877F6D2A}" destId="{C78A94A5-4A7D-4EED-96AC-66700385F90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D64DBBD-9010-44C9-B60D-2F83F71BD82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EB46D46-BEE7-4AEE-BE93-811DFB503E4F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Объекты промышленности</a:t>
          </a:r>
        </a:p>
      </dgm:t>
    </dgm:pt>
    <dgm:pt modelId="{68D6A119-3D07-4C6F-9B87-0C5E6D14A628}" type="parTrans" cxnId="{6B3704E8-EFAB-4E4B-9D7E-12138DA3EEF3}">
      <dgm:prSet/>
      <dgm:spPr/>
      <dgm:t>
        <a:bodyPr/>
        <a:lstStyle/>
        <a:p>
          <a:endParaRPr lang="ru-RU"/>
        </a:p>
      </dgm:t>
    </dgm:pt>
    <dgm:pt modelId="{B2ABA348-6249-4F57-A305-D35FFCA1F110}" type="sibTrans" cxnId="{6B3704E8-EFAB-4E4B-9D7E-12138DA3EEF3}">
      <dgm:prSet/>
      <dgm:spPr/>
      <dgm:t>
        <a:bodyPr/>
        <a:lstStyle/>
        <a:p>
          <a:endParaRPr lang="ru-RU"/>
        </a:p>
      </dgm:t>
    </dgm:pt>
    <dgm:pt modelId="{DA86D24E-2EA3-4E20-B7E4-0B66855D1955}">
      <dgm:prSet phldrT="[Текст]" custT="1"/>
      <dgm:spPr/>
      <dgm:t>
        <a:bodyPr/>
        <a:lstStyle/>
        <a:p>
          <a:pPr algn="l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строительство</a:t>
          </a:r>
        </a:p>
        <a:p>
          <a:pPr algn="l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ввод в эксплуатацию</a:t>
          </a:r>
        </a:p>
      </dgm:t>
    </dgm:pt>
    <dgm:pt modelId="{BD05340E-707D-4765-BCA6-163F831C4A9A}" type="parTrans" cxnId="{6E9A9404-F345-4F79-A584-2864BF88B8A2}">
      <dgm:prSet/>
      <dgm:spPr/>
      <dgm:t>
        <a:bodyPr/>
        <a:lstStyle/>
        <a:p>
          <a:endParaRPr lang="ru-RU"/>
        </a:p>
      </dgm:t>
    </dgm:pt>
    <dgm:pt modelId="{F2BCFDB7-A7B9-4D8D-B59E-AEDCD4757C19}" type="sibTrans" cxnId="{6E9A9404-F345-4F79-A584-2864BF88B8A2}">
      <dgm:prSet/>
      <dgm:spPr/>
      <dgm:t>
        <a:bodyPr/>
        <a:lstStyle/>
        <a:p>
          <a:endParaRPr lang="ru-RU"/>
        </a:p>
      </dgm:t>
    </dgm:pt>
    <dgm:pt modelId="{2806A7D2-86BB-4E92-8E46-079C5D2E1814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Индивидуальное жилищное строительство</a:t>
          </a:r>
        </a:p>
      </dgm:t>
    </dgm:pt>
    <dgm:pt modelId="{792C91B0-E031-4C38-9FF2-B709040CB065}" type="parTrans" cxnId="{8C7193EC-E9E5-42D2-8695-EF3B2C1F699E}">
      <dgm:prSet/>
      <dgm:spPr/>
      <dgm:t>
        <a:bodyPr/>
        <a:lstStyle/>
        <a:p>
          <a:endParaRPr lang="ru-RU"/>
        </a:p>
      </dgm:t>
    </dgm:pt>
    <dgm:pt modelId="{918C8092-5EBB-414A-8175-ADB01811C4A6}" type="sibTrans" cxnId="{8C7193EC-E9E5-42D2-8695-EF3B2C1F699E}">
      <dgm:prSet/>
      <dgm:spPr/>
      <dgm:t>
        <a:bodyPr/>
        <a:lstStyle/>
        <a:p>
          <a:endParaRPr lang="ru-RU"/>
        </a:p>
      </dgm:t>
    </dgm:pt>
    <dgm:pt modelId="{C07EACC7-149A-42FD-B7D4-28DFEA8E9B10}">
      <dgm:prSet phldrT="[Текст]" custT="1"/>
      <dgm:spPr/>
      <dgm:t>
        <a:bodyPr/>
        <a:lstStyle/>
        <a:p>
          <a:pPr algn="l"/>
          <a:endParaRPr lang="ru-RU" sz="20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реконструкцию</a:t>
          </a:r>
        </a:p>
        <a:p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ввод в эксплуатацию</a:t>
          </a:r>
        </a:p>
        <a:p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Получено 3 уведомления</a:t>
          </a:r>
        </a:p>
        <a:p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Направлено 1 уведомление </a:t>
          </a:r>
        </a:p>
        <a:p>
          <a:pPr algn="l"/>
          <a:endParaRPr lang="en-US" sz="12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30F3F8-4E4F-46FD-8350-ABF4C64E973E}" type="parTrans" cxnId="{A61A1EC0-2CA1-4F2A-938D-8A661FFE5BE9}">
      <dgm:prSet/>
      <dgm:spPr/>
      <dgm:t>
        <a:bodyPr/>
        <a:lstStyle/>
        <a:p>
          <a:endParaRPr lang="ru-RU"/>
        </a:p>
      </dgm:t>
    </dgm:pt>
    <dgm:pt modelId="{2467321A-7D4B-4B4D-B1BC-79DDE6B3175E}" type="sibTrans" cxnId="{A61A1EC0-2CA1-4F2A-938D-8A661FFE5BE9}">
      <dgm:prSet/>
      <dgm:spPr/>
      <dgm:t>
        <a:bodyPr/>
        <a:lstStyle/>
        <a:p>
          <a:endParaRPr lang="ru-RU"/>
        </a:p>
      </dgm:t>
    </dgm:pt>
    <dgm:pt modelId="{1C70C648-11DF-429B-8320-EB0008812599}" type="pres">
      <dgm:prSet presAssocID="{2D64DBBD-9010-44C9-B60D-2F83F71BD82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343F47-CFDD-4C8C-BF8F-9E1372BC5444}" type="pres">
      <dgm:prSet presAssocID="{8EB46D46-BEE7-4AEE-BE93-811DFB503E4F}" presName="root" presStyleCnt="0"/>
      <dgm:spPr/>
    </dgm:pt>
    <dgm:pt modelId="{2EDF48DA-9022-4DB7-91BB-6046CDC078DA}" type="pres">
      <dgm:prSet presAssocID="{8EB46D46-BEE7-4AEE-BE93-811DFB503E4F}" presName="rootComposite" presStyleCnt="0"/>
      <dgm:spPr/>
    </dgm:pt>
    <dgm:pt modelId="{CC30ED3A-2635-4683-AC6C-315ACDEBA622}" type="pres">
      <dgm:prSet presAssocID="{8EB46D46-BEE7-4AEE-BE93-811DFB503E4F}" presName="rootText" presStyleLbl="node1" presStyleIdx="0" presStyleCnt="2" custScaleX="173051" custScaleY="108624"/>
      <dgm:spPr/>
    </dgm:pt>
    <dgm:pt modelId="{8D1AC757-0A6E-49E7-BCFD-16696C0D0429}" type="pres">
      <dgm:prSet presAssocID="{8EB46D46-BEE7-4AEE-BE93-811DFB503E4F}" presName="rootConnector" presStyleLbl="node1" presStyleIdx="0" presStyleCnt="2"/>
      <dgm:spPr/>
    </dgm:pt>
    <dgm:pt modelId="{785FB135-4DC0-401C-AB45-0E39C24E7905}" type="pres">
      <dgm:prSet presAssocID="{8EB46D46-BEE7-4AEE-BE93-811DFB503E4F}" presName="childShape" presStyleCnt="0"/>
      <dgm:spPr/>
    </dgm:pt>
    <dgm:pt modelId="{8374AFD1-2145-4F99-961B-7DCED3F12613}" type="pres">
      <dgm:prSet presAssocID="{BD05340E-707D-4765-BCA6-163F831C4A9A}" presName="Name13" presStyleLbl="parChTrans1D2" presStyleIdx="0" presStyleCnt="2"/>
      <dgm:spPr/>
    </dgm:pt>
    <dgm:pt modelId="{9E6D3542-3B9E-4779-9A94-5317501B2A9F}" type="pres">
      <dgm:prSet presAssocID="{DA86D24E-2EA3-4E20-B7E4-0B66855D1955}" presName="childText" presStyleLbl="bgAcc1" presStyleIdx="0" presStyleCnt="2" custScaleX="190398" custScaleY="190028">
        <dgm:presLayoutVars>
          <dgm:bulletEnabled val="1"/>
        </dgm:presLayoutVars>
      </dgm:prSet>
      <dgm:spPr/>
    </dgm:pt>
    <dgm:pt modelId="{43B17DCF-AC08-4E81-B721-421DD7573E02}" type="pres">
      <dgm:prSet presAssocID="{2806A7D2-86BB-4E92-8E46-079C5D2E1814}" presName="root" presStyleCnt="0"/>
      <dgm:spPr/>
    </dgm:pt>
    <dgm:pt modelId="{A40BDE58-D4E3-42ED-B0F9-89D3817B0F8A}" type="pres">
      <dgm:prSet presAssocID="{2806A7D2-86BB-4E92-8E46-079C5D2E1814}" presName="rootComposite" presStyleCnt="0"/>
      <dgm:spPr/>
    </dgm:pt>
    <dgm:pt modelId="{AB40FD3C-5221-4123-8014-28466C088AE9}" type="pres">
      <dgm:prSet presAssocID="{2806A7D2-86BB-4E92-8E46-079C5D2E1814}" presName="rootText" presStyleLbl="node1" presStyleIdx="1" presStyleCnt="2" custScaleX="168203" custScaleY="108836"/>
      <dgm:spPr/>
    </dgm:pt>
    <dgm:pt modelId="{AF8E4CBC-4479-4C45-8E05-297589B0340E}" type="pres">
      <dgm:prSet presAssocID="{2806A7D2-86BB-4E92-8E46-079C5D2E1814}" presName="rootConnector" presStyleLbl="node1" presStyleIdx="1" presStyleCnt="2"/>
      <dgm:spPr/>
    </dgm:pt>
    <dgm:pt modelId="{05574C6B-E39F-4F26-BDFC-5B1F021DF0BB}" type="pres">
      <dgm:prSet presAssocID="{2806A7D2-86BB-4E92-8E46-079C5D2E1814}" presName="childShape" presStyleCnt="0"/>
      <dgm:spPr/>
    </dgm:pt>
    <dgm:pt modelId="{530E38D0-73F7-48C9-A3E4-4944B80282B2}" type="pres">
      <dgm:prSet presAssocID="{D630F3F8-4E4F-46FD-8350-ABF4C64E973E}" presName="Name13" presStyleLbl="parChTrans1D2" presStyleIdx="1" presStyleCnt="2"/>
      <dgm:spPr/>
    </dgm:pt>
    <dgm:pt modelId="{B6856561-209D-4D09-9B16-BD847A2DC244}" type="pres">
      <dgm:prSet presAssocID="{C07EACC7-149A-42FD-B7D4-28DFEA8E9B10}" presName="childText" presStyleLbl="bgAcc1" presStyleIdx="1" presStyleCnt="2" custScaleX="218921" custScaleY="202389" custLinFactNeighborX="-2486" custLinFactNeighborY="928">
        <dgm:presLayoutVars>
          <dgm:bulletEnabled val="1"/>
        </dgm:presLayoutVars>
      </dgm:prSet>
      <dgm:spPr/>
    </dgm:pt>
  </dgm:ptLst>
  <dgm:cxnLst>
    <dgm:cxn modelId="{B09C3C02-F6E8-461D-A54D-476276F9CFAE}" type="presOf" srcId="{8EB46D46-BEE7-4AEE-BE93-811DFB503E4F}" destId="{CC30ED3A-2635-4683-AC6C-315ACDEBA622}" srcOrd="0" destOrd="0" presId="urn:microsoft.com/office/officeart/2005/8/layout/hierarchy3"/>
    <dgm:cxn modelId="{6E9A9404-F345-4F79-A584-2864BF88B8A2}" srcId="{8EB46D46-BEE7-4AEE-BE93-811DFB503E4F}" destId="{DA86D24E-2EA3-4E20-B7E4-0B66855D1955}" srcOrd="0" destOrd="0" parTransId="{BD05340E-707D-4765-BCA6-163F831C4A9A}" sibTransId="{F2BCFDB7-A7B9-4D8D-B59E-AEDCD4757C19}"/>
    <dgm:cxn modelId="{3ADD5810-DC0B-441F-891F-B8CADBDC8571}" type="presOf" srcId="{BD05340E-707D-4765-BCA6-163F831C4A9A}" destId="{8374AFD1-2145-4F99-961B-7DCED3F12613}" srcOrd="0" destOrd="0" presId="urn:microsoft.com/office/officeart/2005/8/layout/hierarchy3"/>
    <dgm:cxn modelId="{45660A17-A9E3-480D-B1D7-E171C08B0F59}" type="presOf" srcId="{DA86D24E-2EA3-4E20-B7E4-0B66855D1955}" destId="{9E6D3542-3B9E-4779-9A94-5317501B2A9F}" srcOrd="0" destOrd="0" presId="urn:microsoft.com/office/officeart/2005/8/layout/hierarchy3"/>
    <dgm:cxn modelId="{F70BD01F-0BF7-43F2-925B-1518F00D01A8}" type="presOf" srcId="{C07EACC7-149A-42FD-B7D4-28DFEA8E9B10}" destId="{B6856561-209D-4D09-9B16-BD847A2DC244}" srcOrd="0" destOrd="0" presId="urn:microsoft.com/office/officeart/2005/8/layout/hierarchy3"/>
    <dgm:cxn modelId="{87D85C83-EB0D-44B0-9A52-2A8696E81F3E}" type="presOf" srcId="{2D64DBBD-9010-44C9-B60D-2F83F71BD82F}" destId="{1C70C648-11DF-429B-8320-EB0008812599}" srcOrd="0" destOrd="0" presId="urn:microsoft.com/office/officeart/2005/8/layout/hierarchy3"/>
    <dgm:cxn modelId="{68246D90-BC43-4A26-8367-C793A3AF43E5}" type="presOf" srcId="{D630F3F8-4E4F-46FD-8350-ABF4C64E973E}" destId="{530E38D0-73F7-48C9-A3E4-4944B80282B2}" srcOrd="0" destOrd="0" presId="urn:microsoft.com/office/officeart/2005/8/layout/hierarchy3"/>
    <dgm:cxn modelId="{A61A1EC0-2CA1-4F2A-938D-8A661FFE5BE9}" srcId="{2806A7D2-86BB-4E92-8E46-079C5D2E1814}" destId="{C07EACC7-149A-42FD-B7D4-28DFEA8E9B10}" srcOrd="0" destOrd="0" parTransId="{D630F3F8-4E4F-46FD-8350-ABF4C64E973E}" sibTransId="{2467321A-7D4B-4B4D-B1BC-79DDE6B3175E}"/>
    <dgm:cxn modelId="{23DD6ECA-547B-4158-85B0-FF060C2D3155}" type="presOf" srcId="{8EB46D46-BEE7-4AEE-BE93-811DFB503E4F}" destId="{8D1AC757-0A6E-49E7-BCFD-16696C0D0429}" srcOrd="1" destOrd="0" presId="urn:microsoft.com/office/officeart/2005/8/layout/hierarchy3"/>
    <dgm:cxn modelId="{D79E4DCF-7A50-4177-A429-595F80441745}" type="presOf" srcId="{2806A7D2-86BB-4E92-8E46-079C5D2E1814}" destId="{AB40FD3C-5221-4123-8014-28466C088AE9}" srcOrd="0" destOrd="0" presId="urn:microsoft.com/office/officeart/2005/8/layout/hierarchy3"/>
    <dgm:cxn modelId="{6B3704E8-EFAB-4E4B-9D7E-12138DA3EEF3}" srcId="{2D64DBBD-9010-44C9-B60D-2F83F71BD82F}" destId="{8EB46D46-BEE7-4AEE-BE93-811DFB503E4F}" srcOrd="0" destOrd="0" parTransId="{68D6A119-3D07-4C6F-9B87-0C5E6D14A628}" sibTransId="{B2ABA348-6249-4F57-A305-D35FFCA1F110}"/>
    <dgm:cxn modelId="{5F48B5E8-5E39-4F91-9261-BFA32AD9DA5B}" type="presOf" srcId="{2806A7D2-86BB-4E92-8E46-079C5D2E1814}" destId="{AF8E4CBC-4479-4C45-8E05-297589B0340E}" srcOrd="1" destOrd="0" presId="urn:microsoft.com/office/officeart/2005/8/layout/hierarchy3"/>
    <dgm:cxn modelId="{8C7193EC-E9E5-42D2-8695-EF3B2C1F699E}" srcId="{2D64DBBD-9010-44C9-B60D-2F83F71BD82F}" destId="{2806A7D2-86BB-4E92-8E46-079C5D2E1814}" srcOrd="1" destOrd="0" parTransId="{792C91B0-E031-4C38-9FF2-B709040CB065}" sibTransId="{918C8092-5EBB-414A-8175-ADB01811C4A6}"/>
    <dgm:cxn modelId="{11FAAAD1-B6DE-40B3-8B18-7AFF18DFA668}" type="presParOf" srcId="{1C70C648-11DF-429B-8320-EB0008812599}" destId="{ED343F47-CFDD-4C8C-BF8F-9E1372BC5444}" srcOrd="0" destOrd="0" presId="urn:microsoft.com/office/officeart/2005/8/layout/hierarchy3"/>
    <dgm:cxn modelId="{10D6B2F4-05D1-4415-9CF0-8F8019612884}" type="presParOf" srcId="{ED343F47-CFDD-4C8C-BF8F-9E1372BC5444}" destId="{2EDF48DA-9022-4DB7-91BB-6046CDC078DA}" srcOrd="0" destOrd="0" presId="urn:microsoft.com/office/officeart/2005/8/layout/hierarchy3"/>
    <dgm:cxn modelId="{B77F773A-B9C8-43E7-896E-70C353DE87AC}" type="presParOf" srcId="{2EDF48DA-9022-4DB7-91BB-6046CDC078DA}" destId="{CC30ED3A-2635-4683-AC6C-315ACDEBA622}" srcOrd="0" destOrd="0" presId="urn:microsoft.com/office/officeart/2005/8/layout/hierarchy3"/>
    <dgm:cxn modelId="{4E9E487F-E640-4421-9C44-D3F8F3CBD97E}" type="presParOf" srcId="{2EDF48DA-9022-4DB7-91BB-6046CDC078DA}" destId="{8D1AC757-0A6E-49E7-BCFD-16696C0D0429}" srcOrd="1" destOrd="0" presId="urn:microsoft.com/office/officeart/2005/8/layout/hierarchy3"/>
    <dgm:cxn modelId="{F09ADC99-0C70-4DFB-BBE1-FF56E06CAD90}" type="presParOf" srcId="{ED343F47-CFDD-4C8C-BF8F-9E1372BC5444}" destId="{785FB135-4DC0-401C-AB45-0E39C24E7905}" srcOrd="1" destOrd="0" presId="urn:microsoft.com/office/officeart/2005/8/layout/hierarchy3"/>
    <dgm:cxn modelId="{4B9A5407-1201-4AAE-9C85-7178622BBE17}" type="presParOf" srcId="{785FB135-4DC0-401C-AB45-0E39C24E7905}" destId="{8374AFD1-2145-4F99-961B-7DCED3F12613}" srcOrd="0" destOrd="0" presId="urn:microsoft.com/office/officeart/2005/8/layout/hierarchy3"/>
    <dgm:cxn modelId="{0CE21781-AD5E-4609-A740-2CF2FA3EFE0E}" type="presParOf" srcId="{785FB135-4DC0-401C-AB45-0E39C24E7905}" destId="{9E6D3542-3B9E-4779-9A94-5317501B2A9F}" srcOrd="1" destOrd="0" presId="urn:microsoft.com/office/officeart/2005/8/layout/hierarchy3"/>
    <dgm:cxn modelId="{43DB82ED-E661-44CB-AACD-602E69241DAB}" type="presParOf" srcId="{1C70C648-11DF-429B-8320-EB0008812599}" destId="{43B17DCF-AC08-4E81-B721-421DD7573E02}" srcOrd="1" destOrd="0" presId="urn:microsoft.com/office/officeart/2005/8/layout/hierarchy3"/>
    <dgm:cxn modelId="{2B8389CD-CCF4-4C94-9444-5D08CB73B23A}" type="presParOf" srcId="{43B17DCF-AC08-4E81-B721-421DD7573E02}" destId="{A40BDE58-D4E3-42ED-B0F9-89D3817B0F8A}" srcOrd="0" destOrd="0" presId="urn:microsoft.com/office/officeart/2005/8/layout/hierarchy3"/>
    <dgm:cxn modelId="{19BE6366-801F-4D6A-9EAC-7130F8A48332}" type="presParOf" srcId="{A40BDE58-D4E3-42ED-B0F9-89D3817B0F8A}" destId="{AB40FD3C-5221-4123-8014-28466C088AE9}" srcOrd="0" destOrd="0" presId="urn:microsoft.com/office/officeart/2005/8/layout/hierarchy3"/>
    <dgm:cxn modelId="{7B70BCB8-4F59-48D4-B842-E1455286228A}" type="presParOf" srcId="{A40BDE58-D4E3-42ED-B0F9-89D3817B0F8A}" destId="{AF8E4CBC-4479-4C45-8E05-297589B0340E}" srcOrd="1" destOrd="0" presId="urn:microsoft.com/office/officeart/2005/8/layout/hierarchy3"/>
    <dgm:cxn modelId="{F05F0ABE-7CBC-40FD-962D-A66817D7DD34}" type="presParOf" srcId="{43B17DCF-AC08-4E81-B721-421DD7573E02}" destId="{05574C6B-E39F-4F26-BDFC-5B1F021DF0BB}" srcOrd="1" destOrd="0" presId="urn:microsoft.com/office/officeart/2005/8/layout/hierarchy3"/>
    <dgm:cxn modelId="{E9EF1245-7145-46D0-903D-3D3E1405EAC3}" type="presParOf" srcId="{05574C6B-E39F-4F26-BDFC-5B1F021DF0BB}" destId="{530E38D0-73F7-48C9-A3E4-4944B80282B2}" srcOrd="0" destOrd="0" presId="urn:microsoft.com/office/officeart/2005/8/layout/hierarchy3"/>
    <dgm:cxn modelId="{FA243254-96FA-44A1-BE1B-BD29ADE5E38F}" type="presParOf" srcId="{05574C6B-E39F-4F26-BDFC-5B1F021DF0BB}" destId="{B6856561-209D-4D09-9B16-BD847A2DC2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0E57FFB-CFF4-496F-B17D-80451174DA8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9A5C6EA-1C5C-4197-98C3-4EAA32182B79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Сформировано 6 градостроительных планов земельных участков</a:t>
          </a:r>
        </a:p>
      </dgm:t>
    </dgm:pt>
    <dgm:pt modelId="{AFB34EC6-F19D-46F4-8FEC-090E85E028D3}" type="parTrans" cxnId="{7AD93635-BC57-4D88-BE7A-42E53C5B656C}">
      <dgm:prSet/>
      <dgm:spPr/>
      <dgm:t>
        <a:bodyPr/>
        <a:lstStyle/>
        <a:p>
          <a:endParaRPr lang="ru-RU"/>
        </a:p>
      </dgm:t>
    </dgm:pt>
    <dgm:pt modelId="{D9F5D2CF-85B2-4E49-A2E3-0B2F5F9DD8E7}" type="sibTrans" cxnId="{7AD93635-BC57-4D88-BE7A-42E53C5B656C}">
      <dgm:prSet/>
      <dgm:spPr/>
      <dgm:t>
        <a:bodyPr/>
        <a:lstStyle/>
        <a:p>
          <a:endParaRPr lang="ru-RU"/>
        </a:p>
      </dgm:t>
    </dgm:pt>
    <dgm:pt modelId="{4FAA92D6-8FDE-4738-B184-04DB572088C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Выдано 16 разрешений на производство земляных работ</a:t>
          </a:r>
        </a:p>
      </dgm:t>
    </dgm:pt>
    <dgm:pt modelId="{BD6E8D66-D827-4C10-9DDC-C131238F65EF}" type="parTrans" cxnId="{662C9ACF-E0E8-4C5B-863B-0DCBC8A12734}">
      <dgm:prSet/>
      <dgm:spPr/>
      <dgm:t>
        <a:bodyPr/>
        <a:lstStyle/>
        <a:p>
          <a:endParaRPr lang="ru-RU"/>
        </a:p>
      </dgm:t>
    </dgm:pt>
    <dgm:pt modelId="{4AD35C7A-14D9-4CBB-8936-E8A0230E2520}" type="sibTrans" cxnId="{662C9ACF-E0E8-4C5B-863B-0DCBC8A12734}">
      <dgm:prSet/>
      <dgm:spPr/>
      <dgm:t>
        <a:bodyPr/>
        <a:lstStyle/>
        <a:p>
          <a:endParaRPr lang="ru-RU"/>
        </a:p>
      </dgm:t>
    </dgm:pt>
    <dgm:pt modelId="{10C4095F-88F5-4BBD-BE35-80FA4F94E35D}" type="pres">
      <dgm:prSet presAssocID="{D0E57FFB-CFF4-496F-B17D-80451174DA80}" presName="linear" presStyleCnt="0">
        <dgm:presLayoutVars>
          <dgm:animLvl val="lvl"/>
          <dgm:resizeHandles val="exact"/>
        </dgm:presLayoutVars>
      </dgm:prSet>
      <dgm:spPr/>
    </dgm:pt>
    <dgm:pt modelId="{7DDA347C-D6BD-447F-A041-F4694F47AC37}" type="pres">
      <dgm:prSet presAssocID="{09A5C6EA-1C5C-4197-98C3-4EAA32182B7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9A34876-1AEA-483F-96E1-52B51ED519E9}" type="pres">
      <dgm:prSet presAssocID="{D9F5D2CF-85B2-4E49-A2E3-0B2F5F9DD8E7}" presName="spacer" presStyleCnt="0"/>
      <dgm:spPr/>
    </dgm:pt>
    <dgm:pt modelId="{91EC2233-2003-4D0A-A957-7C5C47300E76}" type="pres">
      <dgm:prSet presAssocID="{4FAA92D6-8FDE-4738-B184-04DB572088C7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AD93635-BC57-4D88-BE7A-42E53C5B656C}" srcId="{D0E57FFB-CFF4-496F-B17D-80451174DA80}" destId="{09A5C6EA-1C5C-4197-98C3-4EAA32182B79}" srcOrd="0" destOrd="0" parTransId="{AFB34EC6-F19D-46F4-8FEC-090E85E028D3}" sibTransId="{D9F5D2CF-85B2-4E49-A2E3-0B2F5F9DD8E7}"/>
    <dgm:cxn modelId="{1BC18841-F4E5-418D-8CE1-6B00A8D9FFAA}" type="presOf" srcId="{09A5C6EA-1C5C-4197-98C3-4EAA32182B79}" destId="{7DDA347C-D6BD-447F-A041-F4694F47AC37}" srcOrd="0" destOrd="0" presId="urn:microsoft.com/office/officeart/2005/8/layout/vList2"/>
    <dgm:cxn modelId="{AD755252-538C-456F-B51E-5808C0C35109}" type="presOf" srcId="{4FAA92D6-8FDE-4738-B184-04DB572088C7}" destId="{91EC2233-2003-4D0A-A957-7C5C47300E76}" srcOrd="0" destOrd="0" presId="urn:microsoft.com/office/officeart/2005/8/layout/vList2"/>
    <dgm:cxn modelId="{662C9ACF-E0E8-4C5B-863B-0DCBC8A12734}" srcId="{D0E57FFB-CFF4-496F-B17D-80451174DA80}" destId="{4FAA92D6-8FDE-4738-B184-04DB572088C7}" srcOrd="1" destOrd="0" parTransId="{BD6E8D66-D827-4C10-9DDC-C131238F65EF}" sibTransId="{4AD35C7A-14D9-4CBB-8936-E8A0230E2520}"/>
    <dgm:cxn modelId="{751C98FA-219F-4B7B-96F7-158DFEDC5356}" type="presOf" srcId="{D0E57FFB-CFF4-496F-B17D-80451174DA80}" destId="{10C4095F-88F5-4BBD-BE35-80FA4F94E35D}" srcOrd="0" destOrd="0" presId="urn:microsoft.com/office/officeart/2005/8/layout/vList2"/>
    <dgm:cxn modelId="{F7E0B6AD-EAF1-46B2-9333-951EE6EB5199}" type="presParOf" srcId="{10C4095F-88F5-4BBD-BE35-80FA4F94E35D}" destId="{7DDA347C-D6BD-447F-A041-F4694F47AC37}" srcOrd="0" destOrd="0" presId="urn:microsoft.com/office/officeart/2005/8/layout/vList2"/>
    <dgm:cxn modelId="{79286B7B-3EB8-4D5C-B5E7-953FA37E995C}" type="presParOf" srcId="{10C4095F-88F5-4BBD-BE35-80FA4F94E35D}" destId="{39A34876-1AEA-483F-96E1-52B51ED519E9}" srcOrd="1" destOrd="0" presId="urn:microsoft.com/office/officeart/2005/8/layout/vList2"/>
    <dgm:cxn modelId="{7E3B1EAF-44FD-423F-B770-CDF53E629522}" type="presParOf" srcId="{10C4095F-88F5-4BBD-BE35-80FA4F94E35D}" destId="{91EC2233-2003-4D0A-A957-7C5C47300E7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86E99E0-9225-4F0F-A319-EB45186FFB24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984BAF1-4AB1-4A05-9E3D-0B16598369D0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котельных</a:t>
          </a:r>
        </a:p>
      </dgm:t>
    </dgm:pt>
    <dgm:pt modelId="{26E0AF14-EC17-4E1F-8BD9-C332D354EB94}" type="parTrans" cxnId="{0B37130F-FE92-4F2F-9D44-DBC6E5005B5E}">
      <dgm:prSet/>
      <dgm:spPr/>
      <dgm:t>
        <a:bodyPr/>
        <a:lstStyle/>
        <a:p>
          <a:endParaRPr lang="ru-RU"/>
        </a:p>
      </dgm:t>
    </dgm:pt>
    <dgm:pt modelId="{4735C491-76F7-4008-B440-B6FDF3D315CB}" type="sibTrans" cxnId="{0B37130F-FE92-4F2F-9D44-DBC6E5005B5E}">
      <dgm:prSet/>
      <dgm:spPr/>
      <dgm:t>
        <a:bodyPr/>
        <a:lstStyle/>
        <a:p>
          <a:endParaRPr lang="ru-RU"/>
        </a:p>
      </dgm:t>
    </dgm:pt>
    <dgm:pt modelId="{76E5DBEE-71E4-4D21-A7FB-6E5CC859CDA2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6,227 км 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тепловых сетей</a:t>
          </a:r>
        </a:p>
      </dgm:t>
    </dgm:pt>
    <dgm:pt modelId="{463FF13A-DB47-4812-B8D0-2CA464049C4B}" type="parTrans" cxnId="{51396870-5DC9-4528-9489-F006DC1FE718}">
      <dgm:prSet/>
      <dgm:spPr/>
      <dgm:t>
        <a:bodyPr/>
        <a:lstStyle/>
        <a:p>
          <a:endParaRPr lang="ru-RU"/>
        </a:p>
      </dgm:t>
    </dgm:pt>
    <dgm:pt modelId="{7934C531-6E0D-4582-A88B-935AC79B81F9}" type="sibTrans" cxnId="{51396870-5DC9-4528-9489-F006DC1FE718}">
      <dgm:prSet/>
      <dgm:spPr/>
      <dgm:t>
        <a:bodyPr/>
        <a:lstStyle/>
        <a:p>
          <a:endParaRPr lang="ru-RU"/>
        </a:p>
      </dgm:t>
    </dgm:pt>
    <dgm:pt modelId="{D48A6E22-5B32-4846-9297-F7444FE04D94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123,0 км 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водопроводных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сетей</a:t>
          </a:r>
        </a:p>
      </dgm:t>
    </dgm:pt>
    <dgm:pt modelId="{0F5098EE-203E-4883-82AF-0263CCF63E35}" type="parTrans" cxnId="{B81FB700-C682-4443-AB74-3BDD8DBEDA60}">
      <dgm:prSet/>
      <dgm:spPr/>
      <dgm:t>
        <a:bodyPr/>
        <a:lstStyle/>
        <a:p>
          <a:endParaRPr lang="ru-RU"/>
        </a:p>
      </dgm:t>
    </dgm:pt>
    <dgm:pt modelId="{F7057A34-D325-4FCC-B738-A5A0719B94DB}" type="sibTrans" cxnId="{B81FB700-C682-4443-AB74-3BDD8DBEDA60}">
      <dgm:prSet/>
      <dgm:spPr/>
      <dgm:t>
        <a:bodyPr/>
        <a:lstStyle/>
        <a:p>
          <a:endParaRPr lang="ru-RU"/>
        </a:p>
      </dgm:t>
    </dgm:pt>
    <dgm:pt modelId="{D3AB5C30-98D9-46E1-B4C1-C87B6F5AB002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5,3 км 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канализационных </a:t>
          </a:r>
        </a:p>
        <a:p>
          <a:r>
            <a: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сетей</a:t>
          </a:r>
        </a:p>
      </dgm:t>
    </dgm:pt>
    <dgm:pt modelId="{A8D3E0ED-9A2C-44C1-A5BC-53D664E10B77}" type="parTrans" cxnId="{96CCCBE0-37EF-4B6F-AAB3-57DAC78A4BA7}">
      <dgm:prSet/>
      <dgm:spPr/>
      <dgm:t>
        <a:bodyPr/>
        <a:lstStyle/>
        <a:p>
          <a:endParaRPr lang="ru-RU"/>
        </a:p>
      </dgm:t>
    </dgm:pt>
    <dgm:pt modelId="{ACAE080A-4837-48EB-AAAB-E80920F9C473}" type="sibTrans" cxnId="{96CCCBE0-37EF-4B6F-AAB3-57DAC78A4BA7}">
      <dgm:prSet/>
      <dgm:spPr/>
      <dgm:t>
        <a:bodyPr/>
        <a:lstStyle/>
        <a:p>
          <a:endParaRPr lang="ru-RU"/>
        </a:p>
      </dgm:t>
    </dgm:pt>
    <dgm:pt modelId="{0F760A8C-E3B0-4D8D-9E5B-3343A0EAC1FA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очистные сооружения</a:t>
          </a:r>
        </a:p>
      </dgm:t>
    </dgm:pt>
    <dgm:pt modelId="{844741B9-FDC1-46F1-B3F1-85B8CF66BE4F}" type="parTrans" cxnId="{54AB1CE4-BF69-4997-9995-7A44FCAF24DA}">
      <dgm:prSet/>
      <dgm:spPr/>
      <dgm:t>
        <a:bodyPr/>
        <a:lstStyle/>
        <a:p>
          <a:endParaRPr lang="ru-RU"/>
        </a:p>
      </dgm:t>
    </dgm:pt>
    <dgm:pt modelId="{E5B255EC-C55E-4156-B8F5-869CD09A74BA}" type="sibTrans" cxnId="{54AB1CE4-BF69-4997-9995-7A44FCAF24DA}">
      <dgm:prSet/>
      <dgm:spPr/>
      <dgm:t>
        <a:bodyPr/>
        <a:lstStyle/>
        <a:p>
          <a:endParaRPr lang="ru-RU"/>
        </a:p>
      </dgm:t>
    </dgm:pt>
    <dgm:pt modelId="{2F89EBDA-C4C7-4DE6-84BD-B2664622ECAF}" type="pres">
      <dgm:prSet presAssocID="{686E99E0-9225-4F0F-A319-EB45186FFB24}" presName="diagram" presStyleCnt="0">
        <dgm:presLayoutVars>
          <dgm:dir/>
          <dgm:resizeHandles val="exact"/>
        </dgm:presLayoutVars>
      </dgm:prSet>
      <dgm:spPr/>
    </dgm:pt>
    <dgm:pt modelId="{8C739E81-95AB-48CB-8AAF-E5220555D9B4}" type="pres">
      <dgm:prSet presAssocID="{D984BAF1-4AB1-4A05-9E3D-0B16598369D0}" presName="node" presStyleLbl="node1" presStyleIdx="0" presStyleCnt="5">
        <dgm:presLayoutVars>
          <dgm:bulletEnabled val="1"/>
        </dgm:presLayoutVars>
      </dgm:prSet>
      <dgm:spPr/>
    </dgm:pt>
    <dgm:pt modelId="{E5C33577-1B11-4007-B245-F72FE372BB48}" type="pres">
      <dgm:prSet presAssocID="{4735C491-76F7-4008-B440-B6FDF3D315CB}" presName="sibTrans" presStyleCnt="0"/>
      <dgm:spPr/>
    </dgm:pt>
    <dgm:pt modelId="{4CD9B294-B8F7-49CD-8C21-3700DBA0EDD0}" type="pres">
      <dgm:prSet presAssocID="{76E5DBEE-71E4-4D21-A7FB-6E5CC859CDA2}" presName="node" presStyleLbl="node1" presStyleIdx="1" presStyleCnt="5">
        <dgm:presLayoutVars>
          <dgm:bulletEnabled val="1"/>
        </dgm:presLayoutVars>
      </dgm:prSet>
      <dgm:spPr/>
    </dgm:pt>
    <dgm:pt modelId="{60E6098A-B362-4803-9E66-791D172B89AA}" type="pres">
      <dgm:prSet presAssocID="{7934C531-6E0D-4582-A88B-935AC79B81F9}" presName="sibTrans" presStyleCnt="0"/>
      <dgm:spPr/>
    </dgm:pt>
    <dgm:pt modelId="{B081B955-9EB5-49E7-BE34-383B6C1A636F}" type="pres">
      <dgm:prSet presAssocID="{D48A6E22-5B32-4846-9297-F7444FE04D94}" presName="node" presStyleLbl="node1" presStyleIdx="2" presStyleCnt="5">
        <dgm:presLayoutVars>
          <dgm:bulletEnabled val="1"/>
        </dgm:presLayoutVars>
      </dgm:prSet>
      <dgm:spPr/>
    </dgm:pt>
    <dgm:pt modelId="{07668FF8-79F9-4B0F-9F93-E7FDBB87D3A7}" type="pres">
      <dgm:prSet presAssocID="{F7057A34-D325-4FCC-B738-A5A0719B94DB}" presName="sibTrans" presStyleCnt="0"/>
      <dgm:spPr/>
    </dgm:pt>
    <dgm:pt modelId="{6C55177B-2599-4557-8EBF-42BAC0C1768E}" type="pres">
      <dgm:prSet presAssocID="{D3AB5C30-98D9-46E1-B4C1-C87B6F5AB002}" presName="node" presStyleLbl="node1" presStyleIdx="3" presStyleCnt="5">
        <dgm:presLayoutVars>
          <dgm:bulletEnabled val="1"/>
        </dgm:presLayoutVars>
      </dgm:prSet>
      <dgm:spPr/>
    </dgm:pt>
    <dgm:pt modelId="{30BE5D42-9AD3-4B81-8152-83DC35ACA447}" type="pres">
      <dgm:prSet presAssocID="{ACAE080A-4837-48EB-AAAB-E80920F9C473}" presName="sibTrans" presStyleCnt="0"/>
      <dgm:spPr/>
    </dgm:pt>
    <dgm:pt modelId="{DC6A1C9B-FD30-4C87-9B5A-2290B8BDA5A4}" type="pres">
      <dgm:prSet presAssocID="{0F760A8C-E3B0-4D8D-9E5B-3343A0EAC1FA}" presName="node" presStyleLbl="node1" presStyleIdx="4" presStyleCnt="5" custLinFactNeighborX="-4170" custLinFactNeighborY="-149">
        <dgm:presLayoutVars>
          <dgm:bulletEnabled val="1"/>
        </dgm:presLayoutVars>
      </dgm:prSet>
      <dgm:spPr/>
    </dgm:pt>
  </dgm:ptLst>
  <dgm:cxnLst>
    <dgm:cxn modelId="{B81FB700-C682-4443-AB74-3BDD8DBEDA60}" srcId="{686E99E0-9225-4F0F-A319-EB45186FFB24}" destId="{D48A6E22-5B32-4846-9297-F7444FE04D94}" srcOrd="2" destOrd="0" parTransId="{0F5098EE-203E-4883-82AF-0263CCF63E35}" sibTransId="{F7057A34-D325-4FCC-B738-A5A0719B94DB}"/>
    <dgm:cxn modelId="{0B37130F-FE92-4F2F-9D44-DBC6E5005B5E}" srcId="{686E99E0-9225-4F0F-A319-EB45186FFB24}" destId="{D984BAF1-4AB1-4A05-9E3D-0B16598369D0}" srcOrd="0" destOrd="0" parTransId="{26E0AF14-EC17-4E1F-8BD9-C332D354EB94}" sibTransId="{4735C491-76F7-4008-B440-B6FDF3D315CB}"/>
    <dgm:cxn modelId="{BE21C14A-F087-4139-B3AD-4BCF2D6C9930}" type="presOf" srcId="{D48A6E22-5B32-4846-9297-F7444FE04D94}" destId="{B081B955-9EB5-49E7-BE34-383B6C1A636F}" srcOrd="0" destOrd="0" presId="urn:microsoft.com/office/officeart/2005/8/layout/default"/>
    <dgm:cxn modelId="{51396870-5DC9-4528-9489-F006DC1FE718}" srcId="{686E99E0-9225-4F0F-A319-EB45186FFB24}" destId="{76E5DBEE-71E4-4D21-A7FB-6E5CC859CDA2}" srcOrd="1" destOrd="0" parTransId="{463FF13A-DB47-4812-B8D0-2CA464049C4B}" sibTransId="{7934C531-6E0D-4582-A88B-935AC79B81F9}"/>
    <dgm:cxn modelId="{00888A7D-CFD9-463C-91FE-12A22CC7AB61}" type="presOf" srcId="{686E99E0-9225-4F0F-A319-EB45186FFB24}" destId="{2F89EBDA-C4C7-4DE6-84BD-B2664622ECAF}" srcOrd="0" destOrd="0" presId="urn:microsoft.com/office/officeart/2005/8/layout/default"/>
    <dgm:cxn modelId="{D6C659CB-EC90-4994-AA24-EF005B14A843}" type="presOf" srcId="{76E5DBEE-71E4-4D21-A7FB-6E5CC859CDA2}" destId="{4CD9B294-B8F7-49CD-8C21-3700DBA0EDD0}" srcOrd="0" destOrd="0" presId="urn:microsoft.com/office/officeart/2005/8/layout/default"/>
    <dgm:cxn modelId="{72FD06DC-1229-4AB9-9A6F-B26235E98F77}" type="presOf" srcId="{D3AB5C30-98D9-46E1-B4C1-C87B6F5AB002}" destId="{6C55177B-2599-4557-8EBF-42BAC0C1768E}" srcOrd="0" destOrd="0" presId="urn:microsoft.com/office/officeart/2005/8/layout/default"/>
    <dgm:cxn modelId="{A577F9DF-C34E-47EF-ABCF-6134334AB980}" type="presOf" srcId="{0F760A8C-E3B0-4D8D-9E5B-3343A0EAC1FA}" destId="{DC6A1C9B-FD30-4C87-9B5A-2290B8BDA5A4}" srcOrd="0" destOrd="0" presId="urn:microsoft.com/office/officeart/2005/8/layout/default"/>
    <dgm:cxn modelId="{96CCCBE0-37EF-4B6F-AAB3-57DAC78A4BA7}" srcId="{686E99E0-9225-4F0F-A319-EB45186FFB24}" destId="{D3AB5C30-98D9-46E1-B4C1-C87B6F5AB002}" srcOrd="3" destOrd="0" parTransId="{A8D3E0ED-9A2C-44C1-A5BC-53D664E10B77}" sibTransId="{ACAE080A-4837-48EB-AAAB-E80920F9C473}"/>
    <dgm:cxn modelId="{54AB1CE4-BF69-4997-9995-7A44FCAF24DA}" srcId="{686E99E0-9225-4F0F-A319-EB45186FFB24}" destId="{0F760A8C-E3B0-4D8D-9E5B-3343A0EAC1FA}" srcOrd="4" destOrd="0" parTransId="{844741B9-FDC1-46F1-B3F1-85B8CF66BE4F}" sibTransId="{E5B255EC-C55E-4156-B8F5-869CD09A74BA}"/>
    <dgm:cxn modelId="{9E3824FE-8F59-4729-9C6B-C98720FFDD22}" type="presOf" srcId="{D984BAF1-4AB1-4A05-9E3D-0B16598369D0}" destId="{8C739E81-95AB-48CB-8AAF-E5220555D9B4}" srcOrd="0" destOrd="0" presId="urn:microsoft.com/office/officeart/2005/8/layout/default"/>
    <dgm:cxn modelId="{2A446626-EBD2-4F9C-9296-4F7409B82581}" type="presParOf" srcId="{2F89EBDA-C4C7-4DE6-84BD-B2664622ECAF}" destId="{8C739E81-95AB-48CB-8AAF-E5220555D9B4}" srcOrd="0" destOrd="0" presId="urn:microsoft.com/office/officeart/2005/8/layout/default"/>
    <dgm:cxn modelId="{1E12B65C-3B62-459A-ADFC-29E4DBB62DA4}" type="presParOf" srcId="{2F89EBDA-C4C7-4DE6-84BD-B2664622ECAF}" destId="{E5C33577-1B11-4007-B245-F72FE372BB48}" srcOrd="1" destOrd="0" presId="urn:microsoft.com/office/officeart/2005/8/layout/default"/>
    <dgm:cxn modelId="{8F163471-B13B-4854-A8E8-6DA1DFD7BCC9}" type="presParOf" srcId="{2F89EBDA-C4C7-4DE6-84BD-B2664622ECAF}" destId="{4CD9B294-B8F7-49CD-8C21-3700DBA0EDD0}" srcOrd="2" destOrd="0" presId="urn:microsoft.com/office/officeart/2005/8/layout/default"/>
    <dgm:cxn modelId="{1783BF2B-17B9-41AD-A4F5-3D4AFF75D83D}" type="presParOf" srcId="{2F89EBDA-C4C7-4DE6-84BD-B2664622ECAF}" destId="{60E6098A-B362-4803-9E66-791D172B89AA}" srcOrd="3" destOrd="0" presId="urn:microsoft.com/office/officeart/2005/8/layout/default"/>
    <dgm:cxn modelId="{1B29BB6A-FE23-4D3E-8544-5D46B281743A}" type="presParOf" srcId="{2F89EBDA-C4C7-4DE6-84BD-B2664622ECAF}" destId="{B081B955-9EB5-49E7-BE34-383B6C1A636F}" srcOrd="4" destOrd="0" presId="urn:microsoft.com/office/officeart/2005/8/layout/default"/>
    <dgm:cxn modelId="{DECB884C-97DD-4E59-AC39-74C8F6059BC9}" type="presParOf" srcId="{2F89EBDA-C4C7-4DE6-84BD-B2664622ECAF}" destId="{07668FF8-79F9-4B0F-9F93-E7FDBB87D3A7}" srcOrd="5" destOrd="0" presId="urn:microsoft.com/office/officeart/2005/8/layout/default"/>
    <dgm:cxn modelId="{3F5A12A4-E1F6-470D-BAE0-CFACFC393CF4}" type="presParOf" srcId="{2F89EBDA-C4C7-4DE6-84BD-B2664622ECAF}" destId="{6C55177B-2599-4557-8EBF-42BAC0C1768E}" srcOrd="6" destOrd="0" presId="urn:microsoft.com/office/officeart/2005/8/layout/default"/>
    <dgm:cxn modelId="{43C261B4-456E-4F28-9254-F389BD3E5909}" type="presParOf" srcId="{2F89EBDA-C4C7-4DE6-84BD-B2664622ECAF}" destId="{30BE5D42-9AD3-4B81-8152-83DC35ACA447}" srcOrd="7" destOrd="0" presId="urn:microsoft.com/office/officeart/2005/8/layout/default"/>
    <dgm:cxn modelId="{85A1242F-3A35-4E3F-9F6E-356FD6E18674}" type="presParOf" srcId="{2F89EBDA-C4C7-4DE6-84BD-B2664622ECAF}" destId="{DC6A1C9B-FD30-4C87-9B5A-2290B8BDA5A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43AA1EE-3265-49A1-89C8-AF2E8D488B1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CDDE2B0-35C8-4DD1-97B9-119BDA6838FF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Проведена инвентаризация мест размещения и накопления ТКО</a:t>
          </a:r>
        </a:p>
      </dgm:t>
    </dgm:pt>
    <dgm:pt modelId="{4DC2D5D6-2874-40A4-B058-25AFF69A9079}" type="parTrans" cxnId="{EDD455B8-D7C1-4A10-B4E2-EA932252894E}">
      <dgm:prSet/>
      <dgm:spPr/>
      <dgm:t>
        <a:bodyPr/>
        <a:lstStyle/>
        <a:p>
          <a:endParaRPr lang="ru-RU"/>
        </a:p>
      </dgm:t>
    </dgm:pt>
    <dgm:pt modelId="{D638200E-3B0B-46C4-89D6-489EC5B3F11B}" type="sibTrans" cxnId="{EDD455B8-D7C1-4A10-B4E2-EA932252894E}">
      <dgm:prSet/>
      <dgm:spPr/>
      <dgm:t>
        <a:bodyPr/>
        <a:lstStyle/>
        <a:p>
          <a:endParaRPr lang="ru-RU"/>
        </a:p>
      </dgm:t>
    </dgm:pt>
    <dgm:pt modelId="{D7771166-83A4-4B84-BEC1-2FA3C1265EB6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 в новой редакции реестр мест накопления ТКО </a:t>
          </a:r>
        </a:p>
      </dgm:t>
    </dgm:pt>
    <dgm:pt modelId="{2A3979FC-8AA2-462F-88A8-2C33E9F133C3}" type="parTrans" cxnId="{BA1E729C-728C-4128-83F0-CBF0564C93D0}">
      <dgm:prSet/>
      <dgm:spPr/>
      <dgm:t>
        <a:bodyPr/>
        <a:lstStyle/>
        <a:p>
          <a:endParaRPr lang="ru-RU"/>
        </a:p>
      </dgm:t>
    </dgm:pt>
    <dgm:pt modelId="{D2E03DC3-C027-4A72-8D6A-92B3137B25F8}" type="sibTrans" cxnId="{BA1E729C-728C-4128-83F0-CBF0564C93D0}">
      <dgm:prSet/>
      <dgm:spPr/>
      <dgm:t>
        <a:bodyPr/>
        <a:lstStyle/>
        <a:p>
          <a:endParaRPr lang="ru-RU"/>
        </a:p>
      </dgm:t>
    </dgm:pt>
    <dgm:pt modelId="{43F3B31F-73AE-427B-9CBE-F1F86A73CF55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Занесены сведения по ТКО в ФГИС УТКО</a:t>
          </a:r>
        </a:p>
      </dgm:t>
    </dgm:pt>
    <dgm:pt modelId="{2CE41799-3439-41BC-AE8E-F8C88BE9E07E}" type="parTrans" cxnId="{381375A6-09B7-4CE4-B6DF-1CA73EF9AAEE}">
      <dgm:prSet/>
      <dgm:spPr/>
      <dgm:t>
        <a:bodyPr/>
        <a:lstStyle/>
        <a:p>
          <a:endParaRPr lang="ru-RU"/>
        </a:p>
      </dgm:t>
    </dgm:pt>
    <dgm:pt modelId="{FC1B8DD4-6C82-48B4-91B5-695E76336AF3}" type="sibTrans" cxnId="{381375A6-09B7-4CE4-B6DF-1CA73EF9AAEE}">
      <dgm:prSet/>
      <dgm:spPr/>
      <dgm:t>
        <a:bodyPr/>
        <a:lstStyle/>
        <a:p>
          <a:endParaRPr lang="ru-RU"/>
        </a:p>
      </dgm:t>
    </dgm:pt>
    <dgm:pt modelId="{93F3C7FD-27D0-44E6-9F9A-F7A4877F6D2A}" type="pres">
      <dgm:prSet presAssocID="{F43AA1EE-3265-49A1-89C8-AF2E8D488B1B}" presName="linear" presStyleCnt="0">
        <dgm:presLayoutVars>
          <dgm:dir/>
          <dgm:animLvl val="lvl"/>
          <dgm:resizeHandles val="exact"/>
        </dgm:presLayoutVars>
      </dgm:prSet>
      <dgm:spPr/>
    </dgm:pt>
    <dgm:pt modelId="{A9F39E0F-1A52-40D9-BE8A-763DCD5ABE39}" type="pres">
      <dgm:prSet presAssocID="{8CDDE2B0-35C8-4DD1-97B9-119BDA6838FF}" presName="parentLin" presStyleCnt="0"/>
      <dgm:spPr/>
    </dgm:pt>
    <dgm:pt modelId="{A18582F4-EC1C-4CAF-B8E1-A4E107B75E5D}" type="pres">
      <dgm:prSet presAssocID="{8CDDE2B0-35C8-4DD1-97B9-119BDA6838FF}" presName="parentLeftMargin" presStyleLbl="node1" presStyleIdx="0" presStyleCnt="3"/>
      <dgm:spPr/>
    </dgm:pt>
    <dgm:pt modelId="{5B85EE4B-9500-46DA-8278-08EB9692FEA5}" type="pres">
      <dgm:prSet presAssocID="{8CDDE2B0-35C8-4DD1-97B9-119BDA6838F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F24D178-2C9D-43A8-BA0A-954C5120CC3C}" type="pres">
      <dgm:prSet presAssocID="{8CDDE2B0-35C8-4DD1-97B9-119BDA6838FF}" presName="negativeSpace" presStyleCnt="0"/>
      <dgm:spPr/>
    </dgm:pt>
    <dgm:pt modelId="{BC5877FF-DCF3-4504-8C42-7AF3349C250B}" type="pres">
      <dgm:prSet presAssocID="{8CDDE2B0-35C8-4DD1-97B9-119BDA6838FF}" presName="childText" presStyleLbl="conFgAcc1" presStyleIdx="0" presStyleCnt="3">
        <dgm:presLayoutVars>
          <dgm:bulletEnabled val="1"/>
        </dgm:presLayoutVars>
      </dgm:prSet>
      <dgm:spPr/>
    </dgm:pt>
    <dgm:pt modelId="{210CDAA8-3F3F-4FB1-AE90-DED52480BABB}" type="pres">
      <dgm:prSet presAssocID="{D638200E-3B0B-46C4-89D6-489EC5B3F11B}" presName="spaceBetweenRectangles" presStyleCnt="0"/>
      <dgm:spPr/>
    </dgm:pt>
    <dgm:pt modelId="{37B7F0E2-AE71-46F7-A3DD-AC44130918C1}" type="pres">
      <dgm:prSet presAssocID="{D7771166-83A4-4B84-BEC1-2FA3C1265EB6}" presName="parentLin" presStyleCnt="0"/>
      <dgm:spPr/>
    </dgm:pt>
    <dgm:pt modelId="{F3AEC5CC-1E9B-49A9-A140-4707F43A0EA3}" type="pres">
      <dgm:prSet presAssocID="{D7771166-83A4-4B84-BEC1-2FA3C1265EB6}" presName="parentLeftMargin" presStyleLbl="node1" presStyleIdx="0" presStyleCnt="3"/>
      <dgm:spPr/>
    </dgm:pt>
    <dgm:pt modelId="{73A11E64-4911-419D-81D7-BED8EC80B300}" type="pres">
      <dgm:prSet presAssocID="{D7771166-83A4-4B84-BEC1-2FA3C1265EB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C862043-4B2A-4172-A48A-2423F9FFD84D}" type="pres">
      <dgm:prSet presAssocID="{D7771166-83A4-4B84-BEC1-2FA3C1265EB6}" presName="negativeSpace" presStyleCnt="0"/>
      <dgm:spPr/>
    </dgm:pt>
    <dgm:pt modelId="{5EE69EF4-39FD-472F-8E0B-DDBBAD2EAF53}" type="pres">
      <dgm:prSet presAssocID="{D7771166-83A4-4B84-BEC1-2FA3C1265EB6}" presName="childText" presStyleLbl="conFgAcc1" presStyleIdx="1" presStyleCnt="3">
        <dgm:presLayoutVars>
          <dgm:bulletEnabled val="1"/>
        </dgm:presLayoutVars>
      </dgm:prSet>
      <dgm:spPr/>
    </dgm:pt>
    <dgm:pt modelId="{741BE1E7-88F9-4D0A-940A-71EE0915D98D}" type="pres">
      <dgm:prSet presAssocID="{D2E03DC3-C027-4A72-8D6A-92B3137B25F8}" presName="spaceBetweenRectangles" presStyleCnt="0"/>
      <dgm:spPr/>
    </dgm:pt>
    <dgm:pt modelId="{D343E1F9-D6AC-46E4-A545-2D3DE1064577}" type="pres">
      <dgm:prSet presAssocID="{43F3B31F-73AE-427B-9CBE-F1F86A73CF55}" presName="parentLin" presStyleCnt="0"/>
      <dgm:spPr/>
    </dgm:pt>
    <dgm:pt modelId="{4080D5FA-B862-4304-973C-8D4FCD223BFB}" type="pres">
      <dgm:prSet presAssocID="{43F3B31F-73AE-427B-9CBE-F1F86A73CF55}" presName="parentLeftMargin" presStyleLbl="node1" presStyleIdx="1" presStyleCnt="3"/>
      <dgm:spPr/>
    </dgm:pt>
    <dgm:pt modelId="{FF291E66-6B5E-4982-934F-0C06AB2D4631}" type="pres">
      <dgm:prSet presAssocID="{43F3B31F-73AE-427B-9CBE-F1F86A73CF5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C0B9AA2A-B5FD-4F57-8601-0CFCCD550397}" type="pres">
      <dgm:prSet presAssocID="{43F3B31F-73AE-427B-9CBE-F1F86A73CF55}" presName="negativeSpace" presStyleCnt="0"/>
      <dgm:spPr/>
    </dgm:pt>
    <dgm:pt modelId="{C78A94A5-4A7D-4EED-96AC-66700385F90F}" type="pres">
      <dgm:prSet presAssocID="{43F3B31F-73AE-427B-9CBE-F1F86A73CF5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1AFB321-F1C3-4D70-BCD9-994D25B957EE}" type="presOf" srcId="{43F3B31F-73AE-427B-9CBE-F1F86A73CF55}" destId="{FF291E66-6B5E-4982-934F-0C06AB2D4631}" srcOrd="1" destOrd="0" presId="urn:microsoft.com/office/officeart/2005/8/layout/list1"/>
    <dgm:cxn modelId="{E1291D2E-DA21-4874-AA18-FAFE8141EBE9}" type="presOf" srcId="{F43AA1EE-3265-49A1-89C8-AF2E8D488B1B}" destId="{93F3C7FD-27D0-44E6-9F9A-F7A4877F6D2A}" srcOrd="0" destOrd="0" presId="urn:microsoft.com/office/officeart/2005/8/layout/list1"/>
    <dgm:cxn modelId="{A8EF8B5E-14B9-435C-8A4E-E49F912D0301}" type="presOf" srcId="{8CDDE2B0-35C8-4DD1-97B9-119BDA6838FF}" destId="{A18582F4-EC1C-4CAF-B8E1-A4E107B75E5D}" srcOrd="0" destOrd="0" presId="urn:microsoft.com/office/officeart/2005/8/layout/list1"/>
    <dgm:cxn modelId="{9608FE43-B80A-400D-8BC3-EDF832F64475}" type="presOf" srcId="{D7771166-83A4-4B84-BEC1-2FA3C1265EB6}" destId="{73A11E64-4911-419D-81D7-BED8EC80B300}" srcOrd="1" destOrd="0" presId="urn:microsoft.com/office/officeart/2005/8/layout/list1"/>
    <dgm:cxn modelId="{986F7571-0380-4AFD-8C4D-D71FE2D68D19}" type="presOf" srcId="{8CDDE2B0-35C8-4DD1-97B9-119BDA6838FF}" destId="{5B85EE4B-9500-46DA-8278-08EB9692FEA5}" srcOrd="1" destOrd="0" presId="urn:microsoft.com/office/officeart/2005/8/layout/list1"/>
    <dgm:cxn modelId="{8AC1B452-21CF-45C6-A7C4-E2A83DCEC1D6}" type="presOf" srcId="{43F3B31F-73AE-427B-9CBE-F1F86A73CF55}" destId="{4080D5FA-B862-4304-973C-8D4FCD223BFB}" srcOrd="0" destOrd="0" presId="urn:microsoft.com/office/officeart/2005/8/layout/list1"/>
    <dgm:cxn modelId="{BA1E729C-728C-4128-83F0-CBF0564C93D0}" srcId="{F43AA1EE-3265-49A1-89C8-AF2E8D488B1B}" destId="{D7771166-83A4-4B84-BEC1-2FA3C1265EB6}" srcOrd="1" destOrd="0" parTransId="{2A3979FC-8AA2-462F-88A8-2C33E9F133C3}" sibTransId="{D2E03DC3-C027-4A72-8D6A-92B3137B25F8}"/>
    <dgm:cxn modelId="{381375A6-09B7-4CE4-B6DF-1CA73EF9AAEE}" srcId="{F43AA1EE-3265-49A1-89C8-AF2E8D488B1B}" destId="{43F3B31F-73AE-427B-9CBE-F1F86A73CF55}" srcOrd="2" destOrd="0" parTransId="{2CE41799-3439-41BC-AE8E-F8C88BE9E07E}" sibTransId="{FC1B8DD4-6C82-48B4-91B5-695E76336AF3}"/>
    <dgm:cxn modelId="{EDD455B8-D7C1-4A10-B4E2-EA932252894E}" srcId="{F43AA1EE-3265-49A1-89C8-AF2E8D488B1B}" destId="{8CDDE2B0-35C8-4DD1-97B9-119BDA6838FF}" srcOrd="0" destOrd="0" parTransId="{4DC2D5D6-2874-40A4-B058-25AFF69A9079}" sibTransId="{D638200E-3B0B-46C4-89D6-489EC5B3F11B}"/>
    <dgm:cxn modelId="{45B88AC5-1AF8-4072-A09C-0592E56DC5B2}" type="presOf" srcId="{D7771166-83A4-4B84-BEC1-2FA3C1265EB6}" destId="{F3AEC5CC-1E9B-49A9-A140-4707F43A0EA3}" srcOrd="0" destOrd="0" presId="urn:microsoft.com/office/officeart/2005/8/layout/list1"/>
    <dgm:cxn modelId="{D1711298-B249-444A-B226-8FD22E6AE0BE}" type="presParOf" srcId="{93F3C7FD-27D0-44E6-9F9A-F7A4877F6D2A}" destId="{A9F39E0F-1A52-40D9-BE8A-763DCD5ABE39}" srcOrd="0" destOrd="0" presId="urn:microsoft.com/office/officeart/2005/8/layout/list1"/>
    <dgm:cxn modelId="{5B9B0716-B981-4CD3-BE02-6965B498EFB6}" type="presParOf" srcId="{A9F39E0F-1A52-40D9-BE8A-763DCD5ABE39}" destId="{A18582F4-EC1C-4CAF-B8E1-A4E107B75E5D}" srcOrd="0" destOrd="0" presId="urn:microsoft.com/office/officeart/2005/8/layout/list1"/>
    <dgm:cxn modelId="{47F35104-CA75-4F03-B2C6-581AD0DDAC31}" type="presParOf" srcId="{A9F39E0F-1A52-40D9-BE8A-763DCD5ABE39}" destId="{5B85EE4B-9500-46DA-8278-08EB9692FEA5}" srcOrd="1" destOrd="0" presId="urn:microsoft.com/office/officeart/2005/8/layout/list1"/>
    <dgm:cxn modelId="{66D9891C-70C3-4C62-AC77-96B81679A1E8}" type="presParOf" srcId="{93F3C7FD-27D0-44E6-9F9A-F7A4877F6D2A}" destId="{5F24D178-2C9D-43A8-BA0A-954C5120CC3C}" srcOrd="1" destOrd="0" presId="urn:microsoft.com/office/officeart/2005/8/layout/list1"/>
    <dgm:cxn modelId="{F7C3CFB3-EAA7-4EEE-BC86-420508380290}" type="presParOf" srcId="{93F3C7FD-27D0-44E6-9F9A-F7A4877F6D2A}" destId="{BC5877FF-DCF3-4504-8C42-7AF3349C250B}" srcOrd="2" destOrd="0" presId="urn:microsoft.com/office/officeart/2005/8/layout/list1"/>
    <dgm:cxn modelId="{0EA46AE2-F48E-4D58-954F-5E1528E1D6AC}" type="presParOf" srcId="{93F3C7FD-27D0-44E6-9F9A-F7A4877F6D2A}" destId="{210CDAA8-3F3F-4FB1-AE90-DED52480BABB}" srcOrd="3" destOrd="0" presId="urn:microsoft.com/office/officeart/2005/8/layout/list1"/>
    <dgm:cxn modelId="{03F8C76F-6983-418E-A521-8B1D79B02BB0}" type="presParOf" srcId="{93F3C7FD-27D0-44E6-9F9A-F7A4877F6D2A}" destId="{37B7F0E2-AE71-46F7-A3DD-AC44130918C1}" srcOrd="4" destOrd="0" presId="urn:microsoft.com/office/officeart/2005/8/layout/list1"/>
    <dgm:cxn modelId="{A528E5FE-FDA8-48C4-BE15-050996196389}" type="presParOf" srcId="{37B7F0E2-AE71-46F7-A3DD-AC44130918C1}" destId="{F3AEC5CC-1E9B-49A9-A140-4707F43A0EA3}" srcOrd="0" destOrd="0" presId="urn:microsoft.com/office/officeart/2005/8/layout/list1"/>
    <dgm:cxn modelId="{13F38017-DE02-47F5-A61C-D576B8EFFB28}" type="presParOf" srcId="{37B7F0E2-AE71-46F7-A3DD-AC44130918C1}" destId="{73A11E64-4911-419D-81D7-BED8EC80B300}" srcOrd="1" destOrd="0" presId="urn:microsoft.com/office/officeart/2005/8/layout/list1"/>
    <dgm:cxn modelId="{1D21E4E2-31D2-436E-BB93-161D23D63D83}" type="presParOf" srcId="{93F3C7FD-27D0-44E6-9F9A-F7A4877F6D2A}" destId="{FC862043-4B2A-4172-A48A-2423F9FFD84D}" srcOrd="5" destOrd="0" presId="urn:microsoft.com/office/officeart/2005/8/layout/list1"/>
    <dgm:cxn modelId="{3658523E-0033-42D6-A61A-C6F856E3A902}" type="presParOf" srcId="{93F3C7FD-27D0-44E6-9F9A-F7A4877F6D2A}" destId="{5EE69EF4-39FD-472F-8E0B-DDBBAD2EAF53}" srcOrd="6" destOrd="0" presId="urn:microsoft.com/office/officeart/2005/8/layout/list1"/>
    <dgm:cxn modelId="{C029581D-AAF3-4414-9026-CF09A18E96EC}" type="presParOf" srcId="{93F3C7FD-27D0-44E6-9F9A-F7A4877F6D2A}" destId="{741BE1E7-88F9-4D0A-940A-71EE0915D98D}" srcOrd="7" destOrd="0" presId="urn:microsoft.com/office/officeart/2005/8/layout/list1"/>
    <dgm:cxn modelId="{DA77ED94-31FE-4752-BE04-97103F8A42C3}" type="presParOf" srcId="{93F3C7FD-27D0-44E6-9F9A-F7A4877F6D2A}" destId="{D343E1F9-D6AC-46E4-A545-2D3DE1064577}" srcOrd="8" destOrd="0" presId="urn:microsoft.com/office/officeart/2005/8/layout/list1"/>
    <dgm:cxn modelId="{4BECCBF4-1DB2-4A82-8AE5-85C8A8EEF5E3}" type="presParOf" srcId="{D343E1F9-D6AC-46E4-A545-2D3DE1064577}" destId="{4080D5FA-B862-4304-973C-8D4FCD223BFB}" srcOrd="0" destOrd="0" presId="urn:microsoft.com/office/officeart/2005/8/layout/list1"/>
    <dgm:cxn modelId="{00B9CDFA-5FCC-4D66-98C3-666319FD6DA0}" type="presParOf" srcId="{D343E1F9-D6AC-46E4-A545-2D3DE1064577}" destId="{FF291E66-6B5E-4982-934F-0C06AB2D4631}" srcOrd="1" destOrd="0" presId="urn:microsoft.com/office/officeart/2005/8/layout/list1"/>
    <dgm:cxn modelId="{37A67C96-EEF1-4EA1-9F74-4C98E3974347}" type="presParOf" srcId="{93F3C7FD-27D0-44E6-9F9A-F7A4877F6D2A}" destId="{C0B9AA2A-B5FD-4F57-8601-0CFCCD550397}" srcOrd="9" destOrd="0" presId="urn:microsoft.com/office/officeart/2005/8/layout/list1"/>
    <dgm:cxn modelId="{D393BBD5-2567-466A-B625-C616EF9A03C6}" type="presParOf" srcId="{93F3C7FD-27D0-44E6-9F9A-F7A4877F6D2A}" destId="{C78A94A5-4A7D-4EED-96AC-66700385F90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E8E9ADE-72E6-42E7-9698-09748AFA794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003F328-3434-4844-9C92-03C356688B5B}">
      <dgm:prSet phldrT="[Текст]" custT="1"/>
      <dgm:spPr/>
      <dgm:t>
        <a:bodyPr/>
        <a:lstStyle/>
        <a:p>
          <a:pPr algn="l">
            <a:lnSpc>
              <a:spcPct val="90000"/>
            </a:lnSpc>
          </a:pP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Тужинском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районе 4 маршрута:</a:t>
          </a: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Шешурга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Васькино» </a:t>
          </a: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«Тужа-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Полушнур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Вынур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Покста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Караванное - Машкино»</a:t>
          </a:r>
        </a:p>
        <a:p>
          <a:pPr algn="l">
            <a:lnSpc>
              <a:spcPct val="90000"/>
            </a:lnSpc>
          </a:pPr>
          <a:endParaRPr lang="ru-RU" sz="900" dirty="0"/>
        </a:p>
      </dgm:t>
    </dgm:pt>
    <dgm:pt modelId="{3920D282-1DFA-4F53-B3B1-A62FC98F016C}" type="parTrans" cxnId="{3147D5E7-70E1-4103-A5F1-A988D9DD543D}">
      <dgm:prSet/>
      <dgm:spPr/>
      <dgm:t>
        <a:bodyPr/>
        <a:lstStyle/>
        <a:p>
          <a:endParaRPr lang="ru-RU"/>
        </a:p>
      </dgm:t>
    </dgm:pt>
    <dgm:pt modelId="{ACA5F960-1E52-4E99-96B3-EAE149A28DE8}" type="sibTrans" cxnId="{3147D5E7-70E1-4103-A5F1-A988D9DD543D}">
      <dgm:prSet/>
      <dgm:spPr/>
      <dgm:t>
        <a:bodyPr/>
        <a:lstStyle/>
        <a:p>
          <a:endParaRPr lang="ru-RU"/>
        </a:p>
      </dgm:t>
    </dgm:pt>
    <dgm:pt modelId="{E08B7593-1E43-414F-8E3D-067011197AA8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Кикнурском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округе - 7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внутримуниципальных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маршрутов</a:t>
          </a:r>
        </a:p>
      </dgm:t>
    </dgm:pt>
    <dgm:pt modelId="{DB14EF48-D738-41CA-AD29-9EE6BEA1FCB4}" type="parTrans" cxnId="{AE9BA50C-F6DD-4B7F-BA1D-DD3EBA90D8D8}">
      <dgm:prSet/>
      <dgm:spPr/>
      <dgm:t>
        <a:bodyPr/>
        <a:lstStyle/>
        <a:p>
          <a:endParaRPr lang="ru-RU"/>
        </a:p>
      </dgm:t>
    </dgm:pt>
    <dgm:pt modelId="{C7A6FC8B-234C-4CB0-B9FE-03F0212BB630}" type="sibTrans" cxnId="{AE9BA50C-F6DD-4B7F-BA1D-DD3EBA90D8D8}">
      <dgm:prSet/>
      <dgm:spPr/>
      <dgm:t>
        <a:bodyPr/>
        <a:lstStyle/>
        <a:p>
          <a:endParaRPr lang="ru-RU"/>
        </a:p>
      </dgm:t>
    </dgm:pt>
    <dgm:pt modelId="{A018267F-0A68-4DA6-A521-3141BBAB4231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Арбажском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округе - 5 </a:t>
          </a:r>
          <a:r>
            <a:rPr lang="ru-RU" sz="1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внутримуниципальных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маршрутов</a:t>
          </a:r>
        </a:p>
      </dgm:t>
    </dgm:pt>
    <dgm:pt modelId="{EBAAB039-4AFF-4A2A-AF48-32A41A0501DC}" type="parTrans" cxnId="{B3AAB5E2-AB27-461B-BC01-C608A09906A3}">
      <dgm:prSet/>
      <dgm:spPr/>
      <dgm:t>
        <a:bodyPr/>
        <a:lstStyle/>
        <a:p>
          <a:endParaRPr lang="ru-RU"/>
        </a:p>
      </dgm:t>
    </dgm:pt>
    <dgm:pt modelId="{5EF6AB1F-9027-43B6-BA79-F6FDDAE6FE6E}" type="sibTrans" cxnId="{B3AAB5E2-AB27-461B-BC01-C608A09906A3}">
      <dgm:prSet/>
      <dgm:spPr/>
      <dgm:t>
        <a:bodyPr/>
        <a:lstStyle/>
        <a:p>
          <a:endParaRPr lang="ru-RU"/>
        </a:p>
      </dgm:t>
    </dgm:pt>
    <dgm:pt modelId="{4CF657D9-99BC-4878-B532-80A91FC8A49C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Межмуниципальные маршруты: «Тужа - Киров» «Тужа - Яранск»</a:t>
          </a:r>
        </a:p>
      </dgm:t>
    </dgm:pt>
    <dgm:pt modelId="{562312D3-3A95-46BB-83B2-FFD385D01DEA}" type="parTrans" cxnId="{19F698D1-DD8C-4945-A981-D7518A17B1A4}">
      <dgm:prSet/>
      <dgm:spPr/>
      <dgm:t>
        <a:bodyPr/>
        <a:lstStyle/>
        <a:p>
          <a:endParaRPr lang="ru-RU"/>
        </a:p>
      </dgm:t>
    </dgm:pt>
    <dgm:pt modelId="{FED3D195-B80B-42FC-A632-C589D1F245A6}" type="sibTrans" cxnId="{19F698D1-DD8C-4945-A981-D7518A17B1A4}">
      <dgm:prSet/>
      <dgm:spPr/>
      <dgm:t>
        <a:bodyPr/>
        <a:lstStyle/>
        <a:p>
          <a:endParaRPr lang="ru-RU"/>
        </a:p>
      </dgm:t>
    </dgm:pt>
    <dgm:pt modelId="{6C831406-4FE5-45CA-941D-DF515716D6D8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Заказные пассажирские перевозки</a:t>
          </a:r>
        </a:p>
      </dgm:t>
    </dgm:pt>
    <dgm:pt modelId="{4AEE9A3E-0B75-4DD6-A96B-6A0C98D14436}" type="parTrans" cxnId="{88FEB69A-480A-4CFA-9363-D3F8B25EC138}">
      <dgm:prSet/>
      <dgm:spPr/>
      <dgm:t>
        <a:bodyPr/>
        <a:lstStyle/>
        <a:p>
          <a:endParaRPr lang="ru-RU"/>
        </a:p>
      </dgm:t>
    </dgm:pt>
    <dgm:pt modelId="{D987D7CA-B17B-4CBA-A28E-62E48167D3DC}" type="sibTrans" cxnId="{88FEB69A-480A-4CFA-9363-D3F8B25EC138}">
      <dgm:prSet/>
      <dgm:spPr/>
      <dgm:t>
        <a:bodyPr/>
        <a:lstStyle/>
        <a:p>
          <a:endParaRPr lang="ru-RU"/>
        </a:p>
      </dgm:t>
    </dgm:pt>
    <dgm:pt modelId="{62CBCC81-9314-456A-A69C-F67FEB660ACA}" type="pres">
      <dgm:prSet presAssocID="{DE8E9ADE-72E6-42E7-9698-09748AFA7946}" presName="linear" presStyleCnt="0">
        <dgm:presLayoutVars>
          <dgm:dir/>
          <dgm:animLvl val="lvl"/>
          <dgm:resizeHandles val="exact"/>
        </dgm:presLayoutVars>
      </dgm:prSet>
      <dgm:spPr/>
    </dgm:pt>
    <dgm:pt modelId="{415B9235-504B-4124-B49E-79457140CC70}" type="pres">
      <dgm:prSet presAssocID="{1003F328-3434-4844-9C92-03C356688B5B}" presName="parentLin" presStyleCnt="0"/>
      <dgm:spPr/>
    </dgm:pt>
    <dgm:pt modelId="{AD7E86F3-434B-46D6-9A08-DE0D6AC827A0}" type="pres">
      <dgm:prSet presAssocID="{1003F328-3434-4844-9C92-03C356688B5B}" presName="parentLeftMargin" presStyleLbl="node1" presStyleIdx="0" presStyleCnt="5"/>
      <dgm:spPr/>
    </dgm:pt>
    <dgm:pt modelId="{17307C6B-49E2-4D0C-8400-3EB6D7A3D16B}" type="pres">
      <dgm:prSet presAssocID="{1003F328-3434-4844-9C92-03C356688B5B}" presName="parentText" presStyleLbl="node1" presStyleIdx="0" presStyleCnt="5" custScaleX="122703" custScaleY="197716">
        <dgm:presLayoutVars>
          <dgm:chMax val="0"/>
          <dgm:bulletEnabled val="1"/>
        </dgm:presLayoutVars>
      </dgm:prSet>
      <dgm:spPr/>
    </dgm:pt>
    <dgm:pt modelId="{9B1DF0CE-1858-409D-A2D1-6F6AB67BA09C}" type="pres">
      <dgm:prSet presAssocID="{1003F328-3434-4844-9C92-03C356688B5B}" presName="negativeSpace" presStyleCnt="0"/>
      <dgm:spPr/>
    </dgm:pt>
    <dgm:pt modelId="{267E925C-E6AF-4D6C-A3BE-45E1A4BDD3A2}" type="pres">
      <dgm:prSet presAssocID="{1003F328-3434-4844-9C92-03C356688B5B}" presName="childText" presStyleLbl="conFgAcc1" presStyleIdx="0" presStyleCnt="5">
        <dgm:presLayoutVars>
          <dgm:bulletEnabled val="1"/>
        </dgm:presLayoutVars>
      </dgm:prSet>
      <dgm:spPr/>
    </dgm:pt>
    <dgm:pt modelId="{C64759E5-2A52-49BB-9D5A-F677972B3CF8}" type="pres">
      <dgm:prSet presAssocID="{ACA5F960-1E52-4E99-96B3-EAE149A28DE8}" presName="spaceBetweenRectangles" presStyleCnt="0"/>
      <dgm:spPr/>
    </dgm:pt>
    <dgm:pt modelId="{C7516DD9-5296-4D81-B9FB-B4E715752033}" type="pres">
      <dgm:prSet presAssocID="{E08B7593-1E43-414F-8E3D-067011197AA8}" presName="parentLin" presStyleCnt="0"/>
      <dgm:spPr/>
    </dgm:pt>
    <dgm:pt modelId="{4800BC7F-3F99-4884-98F9-BC9D46F6C534}" type="pres">
      <dgm:prSet presAssocID="{E08B7593-1E43-414F-8E3D-067011197AA8}" presName="parentLeftMargin" presStyleLbl="node1" presStyleIdx="0" presStyleCnt="5"/>
      <dgm:spPr/>
    </dgm:pt>
    <dgm:pt modelId="{EFB114D8-DE22-48F6-9F8D-39857CAD87DA}" type="pres">
      <dgm:prSet presAssocID="{E08B7593-1E43-414F-8E3D-067011197AA8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922D654-3A4B-424F-AE61-96C68084DACD}" type="pres">
      <dgm:prSet presAssocID="{E08B7593-1E43-414F-8E3D-067011197AA8}" presName="negativeSpace" presStyleCnt="0"/>
      <dgm:spPr/>
    </dgm:pt>
    <dgm:pt modelId="{96A1BF9C-8D4F-4018-964D-578A9E6D740B}" type="pres">
      <dgm:prSet presAssocID="{E08B7593-1E43-414F-8E3D-067011197AA8}" presName="childText" presStyleLbl="conFgAcc1" presStyleIdx="1" presStyleCnt="5">
        <dgm:presLayoutVars>
          <dgm:bulletEnabled val="1"/>
        </dgm:presLayoutVars>
      </dgm:prSet>
      <dgm:spPr/>
    </dgm:pt>
    <dgm:pt modelId="{19659F3C-FFAC-43F1-9AB1-51748D9B50C0}" type="pres">
      <dgm:prSet presAssocID="{C7A6FC8B-234C-4CB0-B9FE-03F0212BB630}" presName="spaceBetweenRectangles" presStyleCnt="0"/>
      <dgm:spPr/>
    </dgm:pt>
    <dgm:pt modelId="{DEEF88AB-4463-4C7D-99FE-FECE52445B45}" type="pres">
      <dgm:prSet presAssocID="{4CF657D9-99BC-4878-B532-80A91FC8A49C}" presName="parentLin" presStyleCnt="0"/>
      <dgm:spPr/>
    </dgm:pt>
    <dgm:pt modelId="{CD0540E5-8259-498C-BD19-31DBAD7D0938}" type="pres">
      <dgm:prSet presAssocID="{4CF657D9-99BC-4878-B532-80A91FC8A49C}" presName="parentLeftMargin" presStyleLbl="node1" presStyleIdx="1" presStyleCnt="5"/>
      <dgm:spPr/>
    </dgm:pt>
    <dgm:pt modelId="{FE2E3E48-130C-44F1-9714-375E190DA787}" type="pres">
      <dgm:prSet presAssocID="{4CF657D9-99BC-4878-B532-80A91FC8A49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3682CEDC-2C13-404B-8A7E-2BC3A0E8047E}" type="pres">
      <dgm:prSet presAssocID="{4CF657D9-99BC-4878-B532-80A91FC8A49C}" presName="negativeSpace" presStyleCnt="0"/>
      <dgm:spPr/>
    </dgm:pt>
    <dgm:pt modelId="{CB53B452-F961-439B-BF97-68A85DA97E95}" type="pres">
      <dgm:prSet presAssocID="{4CF657D9-99BC-4878-B532-80A91FC8A49C}" presName="childText" presStyleLbl="conFgAcc1" presStyleIdx="2" presStyleCnt="5">
        <dgm:presLayoutVars>
          <dgm:bulletEnabled val="1"/>
        </dgm:presLayoutVars>
      </dgm:prSet>
      <dgm:spPr/>
    </dgm:pt>
    <dgm:pt modelId="{2CAF0EFF-7EE6-415B-8593-D63F73E9ED92}" type="pres">
      <dgm:prSet presAssocID="{FED3D195-B80B-42FC-A632-C589D1F245A6}" presName="spaceBetweenRectangles" presStyleCnt="0"/>
      <dgm:spPr/>
    </dgm:pt>
    <dgm:pt modelId="{16FBC43B-6065-443E-B267-2D9517378C62}" type="pres">
      <dgm:prSet presAssocID="{A018267F-0A68-4DA6-A521-3141BBAB4231}" presName="parentLin" presStyleCnt="0"/>
      <dgm:spPr/>
    </dgm:pt>
    <dgm:pt modelId="{F6F5DC10-E04E-46EC-BA66-8EDD8D0EDB74}" type="pres">
      <dgm:prSet presAssocID="{A018267F-0A68-4DA6-A521-3141BBAB4231}" presName="parentLeftMargin" presStyleLbl="node1" presStyleIdx="2" presStyleCnt="5"/>
      <dgm:spPr/>
    </dgm:pt>
    <dgm:pt modelId="{AF1D7881-E500-40F3-97C0-581D09EE1465}" type="pres">
      <dgm:prSet presAssocID="{A018267F-0A68-4DA6-A521-3141BBAB423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8933E2D-7EBE-4165-9806-C9151DEF7372}" type="pres">
      <dgm:prSet presAssocID="{A018267F-0A68-4DA6-A521-3141BBAB4231}" presName="negativeSpace" presStyleCnt="0"/>
      <dgm:spPr/>
    </dgm:pt>
    <dgm:pt modelId="{BFB984FA-FC35-49FE-81EA-28F0184345B9}" type="pres">
      <dgm:prSet presAssocID="{A018267F-0A68-4DA6-A521-3141BBAB4231}" presName="childText" presStyleLbl="conFgAcc1" presStyleIdx="3" presStyleCnt="5">
        <dgm:presLayoutVars>
          <dgm:bulletEnabled val="1"/>
        </dgm:presLayoutVars>
      </dgm:prSet>
      <dgm:spPr/>
    </dgm:pt>
    <dgm:pt modelId="{F6D993B3-C7BF-41F6-92E8-7ACE1E0780C6}" type="pres">
      <dgm:prSet presAssocID="{5EF6AB1F-9027-43B6-BA79-F6FDDAE6FE6E}" presName="spaceBetweenRectangles" presStyleCnt="0"/>
      <dgm:spPr/>
    </dgm:pt>
    <dgm:pt modelId="{F790B4A8-7EB6-4A03-8B6C-1733EFFE2EB9}" type="pres">
      <dgm:prSet presAssocID="{6C831406-4FE5-45CA-941D-DF515716D6D8}" presName="parentLin" presStyleCnt="0"/>
      <dgm:spPr/>
    </dgm:pt>
    <dgm:pt modelId="{F428BD6B-D07F-4A66-8621-F320EC7502D6}" type="pres">
      <dgm:prSet presAssocID="{6C831406-4FE5-45CA-941D-DF515716D6D8}" presName="parentLeftMargin" presStyleLbl="node1" presStyleIdx="3" presStyleCnt="5"/>
      <dgm:spPr/>
    </dgm:pt>
    <dgm:pt modelId="{C9F13066-D3E7-44DB-AF49-3579488D1770}" type="pres">
      <dgm:prSet presAssocID="{6C831406-4FE5-45CA-941D-DF515716D6D8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9DE13BEB-7C56-4A9A-B143-4B28F5379275}" type="pres">
      <dgm:prSet presAssocID="{6C831406-4FE5-45CA-941D-DF515716D6D8}" presName="negativeSpace" presStyleCnt="0"/>
      <dgm:spPr/>
    </dgm:pt>
    <dgm:pt modelId="{FB12B5BD-486B-4740-A751-D222283ABCA6}" type="pres">
      <dgm:prSet presAssocID="{6C831406-4FE5-45CA-941D-DF515716D6D8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3C806207-B12C-4D3E-8910-C10B715514A2}" type="presOf" srcId="{6C831406-4FE5-45CA-941D-DF515716D6D8}" destId="{F428BD6B-D07F-4A66-8621-F320EC7502D6}" srcOrd="0" destOrd="0" presId="urn:microsoft.com/office/officeart/2005/8/layout/list1"/>
    <dgm:cxn modelId="{AE9BA50C-F6DD-4B7F-BA1D-DD3EBA90D8D8}" srcId="{DE8E9ADE-72E6-42E7-9698-09748AFA7946}" destId="{E08B7593-1E43-414F-8E3D-067011197AA8}" srcOrd="1" destOrd="0" parTransId="{DB14EF48-D738-41CA-AD29-9EE6BEA1FCB4}" sibTransId="{C7A6FC8B-234C-4CB0-B9FE-03F0212BB630}"/>
    <dgm:cxn modelId="{55D6F61A-4AFD-4C56-BA1B-F87255AF9D83}" type="presOf" srcId="{6C831406-4FE5-45CA-941D-DF515716D6D8}" destId="{C9F13066-D3E7-44DB-AF49-3579488D1770}" srcOrd="1" destOrd="0" presId="urn:microsoft.com/office/officeart/2005/8/layout/list1"/>
    <dgm:cxn modelId="{403D9834-2DED-4048-8087-4EFECB2FD54B}" type="presOf" srcId="{1003F328-3434-4844-9C92-03C356688B5B}" destId="{17307C6B-49E2-4D0C-8400-3EB6D7A3D16B}" srcOrd="1" destOrd="0" presId="urn:microsoft.com/office/officeart/2005/8/layout/list1"/>
    <dgm:cxn modelId="{0482AC6D-57F5-4D39-8C46-DCBEED3C2B96}" type="presOf" srcId="{A018267F-0A68-4DA6-A521-3141BBAB4231}" destId="{F6F5DC10-E04E-46EC-BA66-8EDD8D0EDB74}" srcOrd="0" destOrd="0" presId="urn:microsoft.com/office/officeart/2005/8/layout/list1"/>
    <dgm:cxn modelId="{B3D11270-2488-455B-AC11-87EBA7F521F6}" type="presOf" srcId="{E08B7593-1E43-414F-8E3D-067011197AA8}" destId="{4800BC7F-3F99-4884-98F9-BC9D46F6C534}" srcOrd="0" destOrd="0" presId="urn:microsoft.com/office/officeart/2005/8/layout/list1"/>
    <dgm:cxn modelId="{279B3751-FEFB-43BD-AD85-651D66E52241}" type="presOf" srcId="{A018267F-0A68-4DA6-A521-3141BBAB4231}" destId="{AF1D7881-E500-40F3-97C0-581D09EE1465}" srcOrd="1" destOrd="0" presId="urn:microsoft.com/office/officeart/2005/8/layout/list1"/>
    <dgm:cxn modelId="{BD5D8476-DF32-4EFB-A06C-B5B2F547D488}" type="presOf" srcId="{4CF657D9-99BC-4878-B532-80A91FC8A49C}" destId="{CD0540E5-8259-498C-BD19-31DBAD7D0938}" srcOrd="0" destOrd="0" presId="urn:microsoft.com/office/officeart/2005/8/layout/list1"/>
    <dgm:cxn modelId="{05A0D976-5D16-4EC6-8E3E-C21F2C539493}" type="presOf" srcId="{E08B7593-1E43-414F-8E3D-067011197AA8}" destId="{EFB114D8-DE22-48F6-9F8D-39857CAD87DA}" srcOrd="1" destOrd="0" presId="urn:microsoft.com/office/officeart/2005/8/layout/list1"/>
    <dgm:cxn modelId="{392F578F-7F01-433E-A2E5-49B4A5CCADDD}" type="presOf" srcId="{DE8E9ADE-72E6-42E7-9698-09748AFA7946}" destId="{62CBCC81-9314-456A-A69C-F67FEB660ACA}" srcOrd="0" destOrd="0" presId="urn:microsoft.com/office/officeart/2005/8/layout/list1"/>
    <dgm:cxn modelId="{88FEB69A-480A-4CFA-9363-D3F8B25EC138}" srcId="{DE8E9ADE-72E6-42E7-9698-09748AFA7946}" destId="{6C831406-4FE5-45CA-941D-DF515716D6D8}" srcOrd="4" destOrd="0" parTransId="{4AEE9A3E-0B75-4DD6-A96B-6A0C98D14436}" sibTransId="{D987D7CA-B17B-4CBA-A28E-62E48167D3DC}"/>
    <dgm:cxn modelId="{AC3857CB-495A-4EE0-9ECC-59CFC54FB371}" type="presOf" srcId="{1003F328-3434-4844-9C92-03C356688B5B}" destId="{AD7E86F3-434B-46D6-9A08-DE0D6AC827A0}" srcOrd="0" destOrd="0" presId="urn:microsoft.com/office/officeart/2005/8/layout/list1"/>
    <dgm:cxn modelId="{19F698D1-DD8C-4945-A981-D7518A17B1A4}" srcId="{DE8E9ADE-72E6-42E7-9698-09748AFA7946}" destId="{4CF657D9-99BC-4878-B532-80A91FC8A49C}" srcOrd="2" destOrd="0" parTransId="{562312D3-3A95-46BB-83B2-FFD385D01DEA}" sibTransId="{FED3D195-B80B-42FC-A632-C589D1F245A6}"/>
    <dgm:cxn modelId="{B3AAB5E2-AB27-461B-BC01-C608A09906A3}" srcId="{DE8E9ADE-72E6-42E7-9698-09748AFA7946}" destId="{A018267F-0A68-4DA6-A521-3141BBAB4231}" srcOrd="3" destOrd="0" parTransId="{EBAAB039-4AFF-4A2A-AF48-32A41A0501DC}" sibTransId="{5EF6AB1F-9027-43B6-BA79-F6FDDAE6FE6E}"/>
    <dgm:cxn modelId="{3147D5E7-70E1-4103-A5F1-A988D9DD543D}" srcId="{DE8E9ADE-72E6-42E7-9698-09748AFA7946}" destId="{1003F328-3434-4844-9C92-03C356688B5B}" srcOrd="0" destOrd="0" parTransId="{3920D282-1DFA-4F53-B3B1-A62FC98F016C}" sibTransId="{ACA5F960-1E52-4E99-96B3-EAE149A28DE8}"/>
    <dgm:cxn modelId="{C63F49F5-AED5-47FB-9E18-B819B13D24D6}" type="presOf" srcId="{4CF657D9-99BC-4878-B532-80A91FC8A49C}" destId="{FE2E3E48-130C-44F1-9714-375E190DA787}" srcOrd="1" destOrd="0" presId="urn:microsoft.com/office/officeart/2005/8/layout/list1"/>
    <dgm:cxn modelId="{A9CD73AB-FB87-44BB-B2BA-ADFF5AC91CBD}" type="presParOf" srcId="{62CBCC81-9314-456A-A69C-F67FEB660ACA}" destId="{415B9235-504B-4124-B49E-79457140CC70}" srcOrd="0" destOrd="0" presId="urn:microsoft.com/office/officeart/2005/8/layout/list1"/>
    <dgm:cxn modelId="{E801AAED-400A-47CC-848D-233ADE8EA0F5}" type="presParOf" srcId="{415B9235-504B-4124-B49E-79457140CC70}" destId="{AD7E86F3-434B-46D6-9A08-DE0D6AC827A0}" srcOrd="0" destOrd="0" presId="urn:microsoft.com/office/officeart/2005/8/layout/list1"/>
    <dgm:cxn modelId="{CE44219A-2564-4D70-88C9-C0CE142E5AFA}" type="presParOf" srcId="{415B9235-504B-4124-B49E-79457140CC70}" destId="{17307C6B-49E2-4D0C-8400-3EB6D7A3D16B}" srcOrd="1" destOrd="0" presId="urn:microsoft.com/office/officeart/2005/8/layout/list1"/>
    <dgm:cxn modelId="{DAB627BF-E2C9-488A-AF71-AC9CCE01CB27}" type="presParOf" srcId="{62CBCC81-9314-456A-A69C-F67FEB660ACA}" destId="{9B1DF0CE-1858-409D-A2D1-6F6AB67BA09C}" srcOrd="1" destOrd="0" presId="urn:microsoft.com/office/officeart/2005/8/layout/list1"/>
    <dgm:cxn modelId="{0CA44252-4A03-4423-B60E-E34A7BD49726}" type="presParOf" srcId="{62CBCC81-9314-456A-A69C-F67FEB660ACA}" destId="{267E925C-E6AF-4D6C-A3BE-45E1A4BDD3A2}" srcOrd="2" destOrd="0" presId="urn:microsoft.com/office/officeart/2005/8/layout/list1"/>
    <dgm:cxn modelId="{D34B8B44-74F5-478A-8B0C-6EE7FA27D9A5}" type="presParOf" srcId="{62CBCC81-9314-456A-A69C-F67FEB660ACA}" destId="{C64759E5-2A52-49BB-9D5A-F677972B3CF8}" srcOrd="3" destOrd="0" presId="urn:microsoft.com/office/officeart/2005/8/layout/list1"/>
    <dgm:cxn modelId="{E4631365-B92B-4B57-AAA5-AC11830CBB17}" type="presParOf" srcId="{62CBCC81-9314-456A-A69C-F67FEB660ACA}" destId="{C7516DD9-5296-4D81-B9FB-B4E715752033}" srcOrd="4" destOrd="0" presId="urn:microsoft.com/office/officeart/2005/8/layout/list1"/>
    <dgm:cxn modelId="{1BB24FB8-9761-4A65-9529-E6653EDB4529}" type="presParOf" srcId="{C7516DD9-5296-4D81-B9FB-B4E715752033}" destId="{4800BC7F-3F99-4884-98F9-BC9D46F6C534}" srcOrd="0" destOrd="0" presId="urn:microsoft.com/office/officeart/2005/8/layout/list1"/>
    <dgm:cxn modelId="{9DB819D9-5A1A-4A76-A6CD-02A074FDA657}" type="presParOf" srcId="{C7516DD9-5296-4D81-B9FB-B4E715752033}" destId="{EFB114D8-DE22-48F6-9F8D-39857CAD87DA}" srcOrd="1" destOrd="0" presId="urn:microsoft.com/office/officeart/2005/8/layout/list1"/>
    <dgm:cxn modelId="{BA7AFC31-882E-4571-A1F8-530D353D48B9}" type="presParOf" srcId="{62CBCC81-9314-456A-A69C-F67FEB660ACA}" destId="{5922D654-3A4B-424F-AE61-96C68084DACD}" srcOrd="5" destOrd="0" presId="urn:microsoft.com/office/officeart/2005/8/layout/list1"/>
    <dgm:cxn modelId="{5E9DC0C4-FE37-442D-BF7E-7219AFE4AC11}" type="presParOf" srcId="{62CBCC81-9314-456A-A69C-F67FEB660ACA}" destId="{96A1BF9C-8D4F-4018-964D-578A9E6D740B}" srcOrd="6" destOrd="0" presId="urn:microsoft.com/office/officeart/2005/8/layout/list1"/>
    <dgm:cxn modelId="{183932BA-C431-4C91-9C6D-59D822F4FC15}" type="presParOf" srcId="{62CBCC81-9314-456A-A69C-F67FEB660ACA}" destId="{19659F3C-FFAC-43F1-9AB1-51748D9B50C0}" srcOrd="7" destOrd="0" presId="urn:microsoft.com/office/officeart/2005/8/layout/list1"/>
    <dgm:cxn modelId="{DAC15A68-8BD6-41CC-8B8C-607E213938D0}" type="presParOf" srcId="{62CBCC81-9314-456A-A69C-F67FEB660ACA}" destId="{DEEF88AB-4463-4C7D-99FE-FECE52445B45}" srcOrd="8" destOrd="0" presId="urn:microsoft.com/office/officeart/2005/8/layout/list1"/>
    <dgm:cxn modelId="{9AB4CE36-BA32-4069-83F7-4B0AC03FEF01}" type="presParOf" srcId="{DEEF88AB-4463-4C7D-99FE-FECE52445B45}" destId="{CD0540E5-8259-498C-BD19-31DBAD7D0938}" srcOrd="0" destOrd="0" presId="urn:microsoft.com/office/officeart/2005/8/layout/list1"/>
    <dgm:cxn modelId="{B37C2729-B1EC-454F-8C2D-BA99AE0CC0B5}" type="presParOf" srcId="{DEEF88AB-4463-4C7D-99FE-FECE52445B45}" destId="{FE2E3E48-130C-44F1-9714-375E190DA787}" srcOrd="1" destOrd="0" presId="urn:microsoft.com/office/officeart/2005/8/layout/list1"/>
    <dgm:cxn modelId="{5A7B7C2C-F700-4CEA-B796-52466D3E7417}" type="presParOf" srcId="{62CBCC81-9314-456A-A69C-F67FEB660ACA}" destId="{3682CEDC-2C13-404B-8A7E-2BC3A0E8047E}" srcOrd="9" destOrd="0" presId="urn:microsoft.com/office/officeart/2005/8/layout/list1"/>
    <dgm:cxn modelId="{55541BED-DE30-408A-83B9-A7F9CCEBC7A0}" type="presParOf" srcId="{62CBCC81-9314-456A-A69C-F67FEB660ACA}" destId="{CB53B452-F961-439B-BF97-68A85DA97E95}" srcOrd="10" destOrd="0" presId="urn:microsoft.com/office/officeart/2005/8/layout/list1"/>
    <dgm:cxn modelId="{19711057-90B0-45E2-894E-0292EFAC5361}" type="presParOf" srcId="{62CBCC81-9314-456A-A69C-F67FEB660ACA}" destId="{2CAF0EFF-7EE6-415B-8593-D63F73E9ED92}" srcOrd="11" destOrd="0" presId="urn:microsoft.com/office/officeart/2005/8/layout/list1"/>
    <dgm:cxn modelId="{BB539F87-32EF-411A-80AB-9D18B8F41516}" type="presParOf" srcId="{62CBCC81-9314-456A-A69C-F67FEB660ACA}" destId="{16FBC43B-6065-443E-B267-2D9517378C62}" srcOrd="12" destOrd="0" presId="urn:microsoft.com/office/officeart/2005/8/layout/list1"/>
    <dgm:cxn modelId="{BCD243AB-C38C-4604-A871-452DB6D1A850}" type="presParOf" srcId="{16FBC43B-6065-443E-B267-2D9517378C62}" destId="{F6F5DC10-E04E-46EC-BA66-8EDD8D0EDB74}" srcOrd="0" destOrd="0" presId="urn:microsoft.com/office/officeart/2005/8/layout/list1"/>
    <dgm:cxn modelId="{09FC8DBA-7008-4CF0-9606-D63E0CEDBB56}" type="presParOf" srcId="{16FBC43B-6065-443E-B267-2D9517378C62}" destId="{AF1D7881-E500-40F3-97C0-581D09EE1465}" srcOrd="1" destOrd="0" presId="urn:microsoft.com/office/officeart/2005/8/layout/list1"/>
    <dgm:cxn modelId="{954C7B0F-16AD-4331-A665-831A9575A594}" type="presParOf" srcId="{62CBCC81-9314-456A-A69C-F67FEB660ACA}" destId="{98933E2D-7EBE-4165-9806-C9151DEF7372}" srcOrd="13" destOrd="0" presId="urn:microsoft.com/office/officeart/2005/8/layout/list1"/>
    <dgm:cxn modelId="{246258BA-D869-4A16-8E9D-0A92DB9B7793}" type="presParOf" srcId="{62CBCC81-9314-456A-A69C-F67FEB660ACA}" destId="{BFB984FA-FC35-49FE-81EA-28F0184345B9}" srcOrd="14" destOrd="0" presId="urn:microsoft.com/office/officeart/2005/8/layout/list1"/>
    <dgm:cxn modelId="{CE2CCCFE-C986-4D2B-A5CB-F67BAFBE636A}" type="presParOf" srcId="{62CBCC81-9314-456A-A69C-F67FEB660ACA}" destId="{F6D993B3-C7BF-41F6-92E8-7ACE1E0780C6}" srcOrd="15" destOrd="0" presId="urn:microsoft.com/office/officeart/2005/8/layout/list1"/>
    <dgm:cxn modelId="{926A1A61-5E95-41A8-A3A1-ABC15A809F8B}" type="presParOf" srcId="{62CBCC81-9314-456A-A69C-F67FEB660ACA}" destId="{F790B4A8-7EB6-4A03-8B6C-1733EFFE2EB9}" srcOrd="16" destOrd="0" presId="urn:microsoft.com/office/officeart/2005/8/layout/list1"/>
    <dgm:cxn modelId="{A4AEFA29-CB34-4D51-BF77-CB88DCAB4026}" type="presParOf" srcId="{F790B4A8-7EB6-4A03-8B6C-1733EFFE2EB9}" destId="{F428BD6B-D07F-4A66-8621-F320EC7502D6}" srcOrd="0" destOrd="0" presId="urn:microsoft.com/office/officeart/2005/8/layout/list1"/>
    <dgm:cxn modelId="{6C9DD0D9-F97D-46DA-A81D-E879A2E0781E}" type="presParOf" srcId="{F790B4A8-7EB6-4A03-8B6C-1733EFFE2EB9}" destId="{C9F13066-D3E7-44DB-AF49-3579488D1770}" srcOrd="1" destOrd="0" presId="urn:microsoft.com/office/officeart/2005/8/layout/list1"/>
    <dgm:cxn modelId="{867CD46F-78F8-4117-BD61-240AF04EB525}" type="presParOf" srcId="{62CBCC81-9314-456A-A69C-F67FEB660ACA}" destId="{9DE13BEB-7C56-4A9A-B143-4B28F5379275}" srcOrd="17" destOrd="0" presId="urn:microsoft.com/office/officeart/2005/8/layout/list1"/>
    <dgm:cxn modelId="{5A738709-E194-4259-8E62-0D81D64C2636}" type="presParOf" srcId="{62CBCC81-9314-456A-A69C-F67FEB660ACA}" destId="{FB12B5BD-486B-4740-A751-D222283ABCA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F1C4B92-003B-42E3-BCF9-57D3A8A9AB51}" type="doc">
      <dgm:prSet loTypeId="urn:microsoft.com/office/officeart/2005/8/layout/orgChart1" loCatId="hierarchy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5FEDCF9-64E9-4531-8977-0B8315BD1FE2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169 </a:t>
          </a:r>
        </a:p>
        <a:p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РАБОТНИКОВ</a:t>
          </a:r>
        </a:p>
      </dgm:t>
    </dgm:pt>
    <dgm:pt modelId="{33D6A9C0-E45E-400F-ABBB-B346BA3E5863}" type="parTrans" cxnId="{5D864A27-E8B4-4228-A02A-E5E0D472C501}">
      <dgm:prSet/>
      <dgm:spPr/>
      <dgm:t>
        <a:bodyPr/>
        <a:lstStyle/>
        <a:p>
          <a:endParaRPr lang="ru-RU"/>
        </a:p>
      </dgm:t>
    </dgm:pt>
    <dgm:pt modelId="{78B6FE24-5A18-4A99-A8EC-251F4F1E84D2}" type="sibTrans" cxnId="{5D864A27-E8B4-4228-A02A-E5E0D472C501}">
      <dgm:prSet/>
      <dgm:spPr/>
      <dgm:t>
        <a:bodyPr/>
        <a:lstStyle/>
        <a:p>
          <a:endParaRPr lang="ru-RU"/>
        </a:p>
      </dgm:t>
    </dgm:pt>
    <dgm:pt modelId="{5A72FD26-4E78-4853-B577-EA15A773265D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РУКОВОДЯЩИХ РАБОТНИКОВ</a:t>
          </a:r>
        </a:p>
      </dgm:t>
    </dgm:pt>
    <dgm:pt modelId="{A7A8ACC2-AB4F-42AE-9D14-CA3C61841C59}" type="parTrans" cxnId="{AB2F3B8F-3C15-4E6D-9AAF-126B7D2B7B33}">
      <dgm:prSet/>
      <dgm:spPr/>
      <dgm:t>
        <a:bodyPr/>
        <a:lstStyle/>
        <a:p>
          <a:endParaRPr lang="ru-RU"/>
        </a:p>
      </dgm:t>
    </dgm:pt>
    <dgm:pt modelId="{500F8033-59B4-488C-BF2E-9A52AF22E433}" type="sibTrans" cxnId="{AB2F3B8F-3C15-4E6D-9AAF-126B7D2B7B33}">
      <dgm:prSet/>
      <dgm:spPr/>
      <dgm:t>
        <a:bodyPr/>
        <a:lstStyle/>
        <a:p>
          <a:endParaRPr lang="ru-RU"/>
        </a:p>
      </dgm:t>
    </dgm:pt>
    <dgm:pt modelId="{4BC75B7E-FC72-4C3B-BE07-EE196EE14453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82 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ПЕДАГОГИЧЕСКИХ РАБОТНИКА</a:t>
          </a:r>
        </a:p>
      </dgm:t>
    </dgm:pt>
    <dgm:pt modelId="{2C36CFB4-6F8D-4F04-A849-2486ECC59F1B}" type="parTrans" cxnId="{8528A301-C3BB-4FF0-AF59-4168EBF77BF3}">
      <dgm:prSet/>
      <dgm:spPr/>
      <dgm:t>
        <a:bodyPr/>
        <a:lstStyle/>
        <a:p>
          <a:endParaRPr lang="ru-RU"/>
        </a:p>
      </dgm:t>
    </dgm:pt>
    <dgm:pt modelId="{FF144702-04E8-4960-B7D9-61D769CD8030}" type="sibTrans" cxnId="{8528A301-C3BB-4FF0-AF59-4168EBF77BF3}">
      <dgm:prSet/>
      <dgm:spPr/>
      <dgm:t>
        <a:bodyPr/>
        <a:lstStyle/>
        <a:p>
          <a:endParaRPr lang="ru-RU"/>
        </a:p>
      </dgm:t>
    </dgm:pt>
    <dgm:pt modelId="{102074D9-BF2C-44FD-B524-ED6D44BA4A5D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73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ИНЫХ РАБОТНИКА</a:t>
          </a:r>
        </a:p>
      </dgm:t>
    </dgm:pt>
    <dgm:pt modelId="{F66209B5-07C5-4AF5-A476-6D1DD659A438}" type="parTrans" cxnId="{DD152EC9-1181-489D-9960-0476446B7E12}">
      <dgm:prSet/>
      <dgm:spPr/>
      <dgm:t>
        <a:bodyPr/>
        <a:lstStyle/>
        <a:p>
          <a:endParaRPr lang="ru-RU"/>
        </a:p>
      </dgm:t>
    </dgm:pt>
    <dgm:pt modelId="{9EDB7D84-34A9-4FC1-90BC-AFDF28B52A1D}" type="sibTrans" cxnId="{DD152EC9-1181-489D-9960-0476446B7E12}">
      <dgm:prSet/>
      <dgm:spPr/>
      <dgm:t>
        <a:bodyPr/>
        <a:lstStyle/>
        <a:p>
          <a:endParaRPr lang="ru-RU"/>
        </a:p>
      </dgm:t>
    </dgm:pt>
    <dgm:pt modelId="{09F42C8D-462E-411B-A1B8-871894243CEF}" type="pres">
      <dgm:prSet presAssocID="{6F1C4B92-003B-42E3-BCF9-57D3A8A9AB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A61FA1E-0417-4A5E-9DF7-F256BFB34623}" type="pres">
      <dgm:prSet presAssocID="{55FEDCF9-64E9-4531-8977-0B8315BD1FE2}" presName="hierRoot1" presStyleCnt="0">
        <dgm:presLayoutVars>
          <dgm:hierBranch val="init"/>
        </dgm:presLayoutVars>
      </dgm:prSet>
      <dgm:spPr/>
    </dgm:pt>
    <dgm:pt modelId="{9F8EA366-5578-42B1-ADD8-13DE4044AFBA}" type="pres">
      <dgm:prSet presAssocID="{55FEDCF9-64E9-4531-8977-0B8315BD1FE2}" presName="rootComposite1" presStyleCnt="0"/>
      <dgm:spPr/>
    </dgm:pt>
    <dgm:pt modelId="{BADCD3C9-6937-4521-BA83-4ABAF4200E87}" type="pres">
      <dgm:prSet presAssocID="{55FEDCF9-64E9-4531-8977-0B8315BD1FE2}" presName="rootText1" presStyleLbl="node0" presStyleIdx="0" presStyleCnt="1">
        <dgm:presLayoutVars>
          <dgm:chPref val="3"/>
        </dgm:presLayoutVars>
      </dgm:prSet>
      <dgm:spPr/>
    </dgm:pt>
    <dgm:pt modelId="{0D1D23AE-C8E8-44AB-BF52-702043712C8C}" type="pres">
      <dgm:prSet presAssocID="{55FEDCF9-64E9-4531-8977-0B8315BD1FE2}" presName="rootConnector1" presStyleLbl="node1" presStyleIdx="0" presStyleCnt="0"/>
      <dgm:spPr/>
    </dgm:pt>
    <dgm:pt modelId="{552AD812-BFDE-4F68-8E24-17F151B0009E}" type="pres">
      <dgm:prSet presAssocID="{55FEDCF9-64E9-4531-8977-0B8315BD1FE2}" presName="hierChild2" presStyleCnt="0"/>
      <dgm:spPr/>
    </dgm:pt>
    <dgm:pt modelId="{B9D607DD-3F75-48B9-AAF7-68A2C08F6FCE}" type="pres">
      <dgm:prSet presAssocID="{A7A8ACC2-AB4F-42AE-9D14-CA3C61841C59}" presName="Name37" presStyleLbl="parChTrans1D2" presStyleIdx="0" presStyleCnt="3"/>
      <dgm:spPr/>
    </dgm:pt>
    <dgm:pt modelId="{330757D9-EBC1-4DFA-B512-F28C012841E3}" type="pres">
      <dgm:prSet presAssocID="{5A72FD26-4E78-4853-B577-EA15A773265D}" presName="hierRoot2" presStyleCnt="0">
        <dgm:presLayoutVars>
          <dgm:hierBranch val="init"/>
        </dgm:presLayoutVars>
      </dgm:prSet>
      <dgm:spPr/>
    </dgm:pt>
    <dgm:pt modelId="{7CC5CD10-6245-400D-907D-1C4AA94304DD}" type="pres">
      <dgm:prSet presAssocID="{5A72FD26-4E78-4853-B577-EA15A773265D}" presName="rootComposite" presStyleCnt="0"/>
      <dgm:spPr/>
    </dgm:pt>
    <dgm:pt modelId="{63E753F5-2B8C-4DF8-A0C6-B43E7FFB22EB}" type="pres">
      <dgm:prSet presAssocID="{5A72FD26-4E78-4853-B577-EA15A773265D}" presName="rootText" presStyleLbl="node2" presStyleIdx="0" presStyleCnt="3">
        <dgm:presLayoutVars>
          <dgm:chPref val="3"/>
        </dgm:presLayoutVars>
      </dgm:prSet>
      <dgm:spPr/>
    </dgm:pt>
    <dgm:pt modelId="{81D08BE3-BE9E-441A-890C-453D6EC50D2E}" type="pres">
      <dgm:prSet presAssocID="{5A72FD26-4E78-4853-B577-EA15A773265D}" presName="rootConnector" presStyleLbl="node2" presStyleIdx="0" presStyleCnt="3"/>
      <dgm:spPr/>
    </dgm:pt>
    <dgm:pt modelId="{CD83BD5E-7507-49DA-9EF0-957230B25FA0}" type="pres">
      <dgm:prSet presAssocID="{5A72FD26-4E78-4853-B577-EA15A773265D}" presName="hierChild4" presStyleCnt="0"/>
      <dgm:spPr/>
    </dgm:pt>
    <dgm:pt modelId="{2AC39435-BD16-4E59-AAF1-7A9BE6CB42E4}" type="pres">
      <dgm:prSet presAssocID="{5A72FD26-4E78-4853-B577-EA15A773265D}" presName="hierChild5" presStyleCnt="0"/>
      <dgm:spPr/>
    </dgm:pt>
    <dgm:pt modelId="{67EF84B3-FEC1-4B69-9DDA-04C07D78348A}" type="pres">
      <dgm:prSet presAssocID="{2C36CFB4-6F8D-4F04-A849-2486ECC59F1B}" presName="Name37" presStyleLbl="parChTrans1D2" presStyleIdx="1" presStyleCnt="3"/>
      <dgm:spPr/>
    </dgm:pt>
    <dgm:pt modelId="{DF966776-6E1F-4F34-BA12-873169A19907}" type="pres">
      <dgm:prSet presAssocID="{4BC75B7E-FC72-4C3B-BE07-EE196EE14453}" presName="hierRoot2" presStyleCnt="0">
        <dgm:presLayoutVars>
          <dgm:hierBranch val="init"/>
        </dgm:presLayoutVars>
      </dgm:prSet>
      <dgm:spPr/>
    </dgm:pt>
    <dgm:pt modelId="{545D5959-CD5D-4DF6-BA5D-075B6D7E912C}" type="pres">
      <dgm:prSet presAssocID="{4BC75B7E-FC72-4C3B-BE07-EE196EE14453}" presName="rootComposite" presStyleCnt="0"/>
      <dgm:spPr/>
    </dgm:pt>
    <dgm:pt modelId="{7959B814-CB48-4506-B54D-5EA0043AF7AA}" type="pres">
      <dgm:prSet presAssocID="{4BC75B7E-FC72-4C3B-BE07-EE196EE14453}" presName="rootText" presStyleLbl="node2" presStyleIdx="1" presStyleCnt="3" custScaleX="126140" custScaleY="122698">
        <dgm:presLayoutVars>
          <dgm:chPref val="3"/>
        </dgm:presLayoutVars>
      </dgm:prSet>
      <dgm:spPr/>
    </dgm:pt>
    <dgm:pt modelId="{C4E66991-5CBF-4CDF-8A88-B38C21E8762C}" type="pres">
      <dgm:prSet presAssocID="{4BC75B7E-FC72-4C3B-BE07-EE196EE14453}" presName="rootConnector" presStyleLbl="node2" presStyleIdx="1" presStyleCnt="3"/>
      <dgm:spPr/>
    </dgm:pt>
    <dgm:pt modelId="{72D5C32A-5175-4B07-81F9-0375177D15E3}" type="pres">
      <dgm:prSet presAssocID="{4BC75B7E-FC72-4C3B-BE07-EE196EE14453}" presName="hierChild4" presStyleCnt="0"/>
      <dgm:spPr/>
    </dgm:pt>
    <dgm:pt modelId="{12F1711C-08CF-44FA-9FB8-B51A8FAD0C26}" type="pres">
      <dgm:prSet presAssocID="{4BC75B7E-FC72-4C3B-BE07-EE196EE14453}" presName="hierChild5" presStyleCnt="0"/>
      <dgm:spPr/>
    </dgm:pt>
    <dgm:pt modelId="{076E6F15-65E6-4C5D-A3E3-434CC8541B1D}" type="pres">
      <dgm:prSet presAssocID="{F66209B5-07C5-4AF5-A476-6D1DD659A438}" presName="Name37" presStyleLbl="parChTrans1D2" presStyleIdx="2" presStyleCnt="3"/>
      <dgm:spPr/>
    </dgm:pt>
    <dgm:pt modelId="{D68A5CD7-1284-4585-9895-BCFA14CC66A7}" type="pres">
      <dgm:prSet presAssocID="{102074D9-BF2C-44FD-B524-ED6D44BA4A5D}" presName="hierRoot2" presStyleCnt="0">
        <dgm:presLayoutVars>
          <dgm:hierBranch val="init"/>
        </dgm:presLayoutVars>
      </dgm:prSet>
      <dgm:spPr/>
    </dgm:pt>
    <dgm:pt modelId="{5E038FB4-826E-4589-9326-1C715D9C127C}" type="pres">
      <dgm:prSet presAssocID="{102074D9-BF2C-44FD-B524-ED6D44BA4A5D}" presName="rootComposite" presStyleCnt="0"/>
      <dgm:spPr/>
    </dgm:pt>
    <dgm:pt modelId="{EF2A78A5-831C-44C8-9D7B-D8924FB76E59}" type="pres">
      <dgm:prSet presAssocID="{102074D9-BF2C-44FD-B524-ED6D44BA4A5D}" presName="rootText" presStyleLbl="node2" presStyleIdx="2" presStyleCnt="3">
        <dgm:presLayoutVars>
          <dgm:chPref val="3"/>
        </dgm:presLayoutVars>
      </dgm:prSet>
      <dgm:spPr/>
    </dgm:pt>
    <dgm:pt modelId="{8A876604-3E91-4450-B3C8-173DE543050A}" type="pres">
      <dgm:prSet presAssocID="{102074D9-BF2C-44FD-B524-ED6D44BA4A5D}" presName="rootConnector" presStyleLbl="node2" presStyleIdx="2" presStyleCnt="3"/>
      <dgm:spPr/>
    </dgm:pt>
    <dgm:pt modelId="{835834DB-9E88-409D-99EF-7EEACD9717AE}" type="pres">
      <dgm:prSet presAssocID="{102074D9-BF2C-44FD-B524-ED6D44BA4A5D}" presName="hierChild4" presStyleCnt="0"/>
      <dgm:spPr/>
    </dgm:pt>
    <dgm:pt modelId="{93F5EF6D-B841-4BA3-9CB4-36D487192BCE}" type="pres">
      <dgm:prSet presAssocID="{102074D9-BF2C-44FD-B524-ED6D44BA4A5D}" presName="hierChild5" presStyleCnt="0"/>
      <dgm:spPr/>
    </dgm:pt>
    <dgm:pt modelId="{46D625AB-D692-4B6C-AC78-D2F585975D1F}" type="pres">
      <dgm:prSet presAssocID="{55FEDCF9-64E9-4531-8977-0B8315BD1FE2}" presName="hierChild3" presStyleCnt="0"/>
      <dgm:spPr/>
    </dgm:pt>
  </dgm:ptLst>
  <dgm:cxnLst>
    <dgm:cxn modelId="{8528A301-C3BB-4FF0-AF59-4168EBF77BF3}" srcId="{55FEDCF9-64E9-4531-8977-0B8315BD1FE2}" destId="{4BC75B7E-FC72-4C3B-BE07-EE196EE14453}" srcOrd="1" destOrd="0" parTransId="{2C36CFB4-6F8D-4F04-A849-2486ECC59F1B}" sibTransId="{FF144702-04E8-4960-B7D9-61D769CD8030}"/>
    <dgm:cxn modelId="{2391EE18-3EC4-4CA8-999E-4836BEF78C38}" type="presOf" srcId="{102074D9-BF2C-44FD-B524-ED6D44BA4A5D}" destId="{EF2A78A5-831C-44C8-9D7B-D8924FB76E59}" srcOrd="0" destOrd="0" presId="urn:microsoft.com/office/officeart/2005/8/layout/orgChart1"/>
    <dgm:cxn modelId="{5D864A27-E8B4-4228-A02A-E5E0D472C501}" srcId="{6F1C4B92-003B-42E3-BCF9-57D3A8A9AB51}" destId="{55FEDCF9-64E9-4531-8977-0B8315BD1FE2}" srcOrd="0" destOrd="0" parTransId="{33D6A9C0-E45E-400F-ABBB-B346BA3E5863}" sibTransId="{78B6FE24-5A18-4A99-A8EC-251F4F1E84D2}"/>
    <dgm:cxn modelId="{2E4F9F3E-E886-4100-BD86-9F31BA67A22E}" type="presOf" srcId="{55FEDCF9-64E9-4531-8977-0B8315BD1FE2}" destId="{BADCD3C9-6937-4521-BA83-4ABAF4200E87}" srcOrd="0" destOrd="0" presId="urn:microsoft.com/office/officeart/2005/8/layout/orgChart1"/>
    <dgm:cxn modelId="{D37C4643-7817-4545-92E2-1B6E8E9DFE8D}" type="presOf" srcId="{5A72FD26-4E78-4853-B577-EA15A773265D}" destId="{63E753F5-2B8C-4DF8-A0C6-B43E7FFB22EB}" srcOrd="0" destOrd="0" presId="urn:microsoft.com/office/officeart/2005/8/layout/orgChart1"/>
    <dgm:cxn modelId="{2875556D-6B20-43D2-8AF8-06426624E53F}" type="presOf" srcId="{F66209B5-07C5-4AF5-A476-6D1DD659A438}" destId="{076E6F15-65E6-4C5D-A3E3-434CC8541B1D}" srcOrd="0" destOrd="0" presId="urn:microsoft.com/office/officeart/2005/8/layout/orgChart1"/>
    <dgm:cxn modelId="{E2D9ED52-A221-42DF-B3EC-EC589AC8D615}" type="presOf" srcId="{2C36CFB4-6F8D-4F04-A849-2486ECC59F1B}" destId="{67EF84B3-FEC1-4B69-9DDA-04C07D78348A}" srcOrd="0" destOrd="0" presId="urn:microsoft.com/office/officeart/2005/8/layout/orgChart1"/>
    <dgm:cxn modelId="{6F878874-E50B-4281-B6D2-54D71E96CC8E}" type="presOf" srcId="{A7A8ACC2-AB4F-42AE-9D14-CA3C61841C59}" destId="{B9D607DD-3F75-48B9-AAF7-68A2C08F6FCE}" srcOrd="0" destOrd="0" presId="urn:microsoft.com/office/officeart/2005/8/layout/orgChart1"/>
    <dgm:cxn modelId="{AB2F3B8F-3C15-4E6D-9AAF-126B7D2B7B33}" srcId="{55FEDCF9-64E9-4531-8977-0B8315BD1FE2}" destId="{5A72FD26-4E78-4853-B577-EA15A773265D}" srcOrd="0" destOrd="0" parTransId="{A7A8ACC2-AB4F-42AE-9D14-CA3C61841C59}" sibTransId="{500F8033-59B4-488C-BF2E-9A52AF22E433}"/>
    <dgm:cxn modelId="{2ACBB298-DEC0-4A36-BB04-DBC60A09AB20}" type="presOf" srcId="{102074D9-BF2C-44FD-B524-ED6D44BA4A5D}" destId="{8A876604-3E91-4450-B3C8-173DE543050A}" srcOrd="1" destOrd="0" presId="urn:microsoft.com/office/officeart/2005/8/layout/orgChart1"/>
    <dgm:cxn modelId="{39EB63AD-ED88-4FE7-A022-3E5DEB3E59C6}" type="presOf" srcId="{6F1C4B92-003B-42E3-BCF9-57D3A8A9AB51}" destId="{09F42C8D-462E-411B-A1B8-871894243CEF}" srcOrd="0" destOrd="0" presId="urn:microsoft.com/office/officeart/2005/8/layout/orgChart1"/>
    <dgm:cxn modelId="{D3DDAFBD-7FBC-4087-9CF4-B6CDE65410A6}" type="presOf" srcId="{55FEDCF9-64E9-4531-8977-0B8315BD1FE2}" destId="{0D1D23AE-C8E8-44AB-BF52-702043712C8C}" srcOrd="1" destOrd="0" presId="urn:microsoft.com/office/officeart/2005/8/layout/orgChart1"/>
    <dgm:cxn modelId="{14304BC1-04BF-477B-AB91-FEAFF03B3CC6}" type="presOf" srcId="{4BC75B7E-FC72-4C3B-BE07-EE196EE14453}" destId="{7959B814-CB48-4506-B54D-5EA0043AF7AA}" srcOrd="0" destOrd="0" presId="urn:microsoft.com/office/officeart/2005/8/layout/orgChart1"/>
    <dgm:cxn modelId="{DD152EC9-1181-489D-9960-0476446B7E12}" srcId="{55FEDCF9-64E9-4531-8977-0B8315BD1FE2}" destId="{102074D9-BF2C-44FD-B524-ED6D44BA4A5D}" srcOrd="2" destOrd="0" parTransId="{F66209B5-07C5-4AF5-A476-6D1DD659A438}" sibTransId="{9EDB7D84-34A9-4FC1-90BC-AFDF28B52A1D}"/>
    <dgm:cxn modelId="{F08EBED3-3298-41D1-938B-EA60395E58C3}" type="presOf" srcId="{5A72FD26-4E78-4853-B577-EA15A773265D}" destId="{81D08BE3-BE9E-441A-890C-453D6EC50D2E}" srcOrd="1" destOrd="0" presId="urn:microsoft.com/office/officeart/2005/8/layout/orgChart1"/>
    <dgm:cxn modelId="{6B24C0FD-A75D-4518-AFFF-9BD993BC3930}" type="presOf" srcId="{4BC75B7E-FC72-4C3B-BE07-EE196EE14453}" destId="{C4E66991-5CBF-4CDF-8A88-B38C21E8762C}" srcOrd="1" destOrd="0" presId="urn:microsoft.com/office/officeart/2005/8/layout/orgChart1"/>
    <dgm:cxn modelId="{2A50D502-429B-47F3-BC30-E43A62311B24}" type="presParOf" srcId="{09F42C8D-462E-411B-A1B8-871894243CEF}" destId="{CA61FA1E-0417-4A5E-9DF7-F256BFB34623}" srcOrd="0" destOrd="0" presId="urn:microsoft.com/office/officeart/2005/8/layout/orgChart1"/>
    <dgm:cxn modelId="{E5ED2996-D646-4F8A-9DC6-B64D20D092BF}" type="presParOf" srcId="{CA61FA1E-0417-4A5E-9DF7-F256BFB34623}" destId="{9F8EA366-5578-42B1-ADD8-13DE4044AFBA}" srcOrd="0" destOrd="0" presId="urn:microsoft.com/office/officeart/2005/8/layout/orgChart1"/>
    <dgm:cxn modelId="{301314F4-1B52-4F16-92C4-1A6F3A37C51E}" type="presParOf" srcId="{9F8EA366-5578-42B1-ADD8-13DE4044AFBA}" destId="{BADCD3C9-6937-4521-BA83-4ABAF4200E87}" srcOrd="0" destOrd="0" presId="urn:microsoft.com/office/officeart/2005/8/layout/orgChart1"/>
    <dgm:cxn modelId="{61CF3F7E-CCD9-4243-B3F0-12CFE5B50A73}" type="presParOf" srcId="{9F8EA366-5578-42B1-ADD8-13DE4044AFBA}" destId="{0D1D23AE-C8E8-44AB-BF52-702043712C8C}" srcOrd="1" destOrd="0" presId="urn:microsoft.com/office/officeart/2005/8/layout/orgChart1"/>
    <dgm:cxn modelId="{F06F097A-8200-49D7-9EF8-56DAC2C90255}" type="presParOf" srcId="{CA61FA1E-0417-4A5E-9DF7-F256BFB34623}" destId="{552AD812-BFDE-4F68-8E24-17F151B0009E}" srcOrd="1" destOrd="0" presId="urn:microsoft.com/office/officeart/2005/8/layout/orgChart1"/>
    <dgm:cxn modelId="{04D4AC63-3E89-48E8-B2A6-D90C4AA65FED}" type="presParOf" srcId="{552AD812-BFDE-4F68-8E24-17F151B0009E}" destId="{B9D607DD-3F75-48B9-AAF7-68A2C08F6FCE}" srcOrd="0" destOrd="0" presId="urn:microsoft.com/office/officeart/2005/8/layout/orgChart1"/>
    <dgm:cxn modelId="{E1FF3303-F02C-4627-B353-982C88082FDE}" type="presParOf" srcId="{552AD812-BFDE-4F68-8E24-17F151B0009E}" destId="{330757D9-EBC1-4DFA-B512-F28C012841E3}" srcOrd="1" destOrd="0" presId="urn:microsoft.com/office/officeart/2005/8/layout/orgChart1"/>
    <dgm:cxn modelId="{A759379C-ACEC-457A-ABFC-B1D5429D348C}" type="presParOf" srcId="{330757D9-EBC1-4DFA-B512-F28C012841E3}" destId="{7CC5CD10-6245-400D-907D-1C4AA94304DD}" srcOrd="0" destOrd="0" presId="urn:microsoft.com/office/officeart/2005/8/layout/orgChart1"/>
    <dgm:cxn modelId="{3E9F727B-FE02-4FCD-80A9-5570525FEC36}" type="presParOf" srcId="{7CC5CD10-6245-400D-907D-1C4AA94304DD}" destId="{63E753F5-2B8C-4DF8-A0C6-B43E7FFB22EB}" srcOrd="0" destOrd="0" presId="urn:microsoft.com/office/officeart/2005/8/layout/orgChart1"/>
    <dgm:cxn modelId="{0955FF1F-BE40-4B5E-97E9-4CEE5E77D246}" type="presParOf" srcId="{7CC5CD10-6245-400D-907D-1C4AA94304DD}" destId="{81D08BE3-BE9E-441A-890C-453D6EC50D2E}" srcOrd="1" destOrd="0" presId="urn:microsoft.com/office/officeart/2005/8/layout/orgChart1"/>
    <dgm:cxn modelId="{DD5ACA8F-A0EA-4B04-9F00-885041403BED}" type="presParOf" srcId="{330757D9-EBC1-4DFA-B512-F28C012841E3}" destId="{CD83BD5E-7507-49DA-9EF0-957230B25FA0}" srcOrd="1" destOrd="0" presId="urn:microsoft.com/office/officeart/2005/8/layout/orgChart1"/>
    <dgm:cxn modelId="{D08D59D4-21EA-406D-9731-90A80E9C5300}" type="presParOf" srcId="{330757D9-EBC1-4DFA-B512-F28C012841E3}" destId="{2AC39435-BD16-4E59-AAF1-7A9BE6CB42E4}" srcOrd="2" destOrd="0" presId="urn:microsoft.com/office/officeart/2005/8/layout/orgChart1"/>
    <dgm:cxn modelId="{6DEC3157-E8A8-4D75-998F-BA7F3AAC441D}" type="presParOf" srcId="{552AD812-BFDE-4F68-8E24-17F151B0009E}" destId="{67EF84B3-FEC1-4B69-9DDA-04C07D78348A}" srcOrd="2" destOrd="0" presId="urn:microsoft.com/office/officeart/2005/8/layout/orgChart1"/>
    <dgm:cxn modelId="{67E61477-4046-40D2-9DA4-5BB3EA61D163}" type="presParOf" srcId="{552AD812-BFDE-4F68-8E24-17F151B0009E}" destId="{DF966776-6E1F-4F34-BA12-873169A19907}" srcOrd="3" destOrd="0" presId="urn:microsoft.com/office/officeart/2005/8/layout/orgChart1"/>
    <dgm:cxn modelId="{1E91A3F4-1651-44E4-95D8-30F6F902BC63}" type="presParOf" srcId="{DF966776-6E1F-4F34-BA12-873169A19907}" destId="{545D5959-CD5D-4DF6-BA5D-075B6D7E912C}" srcOrd="0" destOrd="0" presId="urn:microsoft.com/office/officeart/2005/8/layout/orgChart1"/>
    <dgm:cxn modelId="{0CEE0F75-04A4-40FE-85AF-1B2DD75C0293}" type="presParOf" srcId="{545D5959-CD5D-4DF6-BA5D-075B6D7E912C}" destId="{7959B814-CB48-4506-B54D-5EA0043AF7AA}" srcOrd="0" destOrd="0" presId="urn:microsoft.com/office/officeart/2005/8/layout/orgChart1"/>
    <dgm:cxn modelId="{B697EF94-209E-4C17-8675-0A1E634C2EA3}" type="presParOf" srcId="{545D5959-CD5D-4DF6-BA5D-075B6D7E912C}" destId="{C4E66991-5CBF-4CDF-8A88-B38C21E8762C}" srcOrd="1" destOrd="0" presId="urn:microsoft.com/office/officeart/2005/8/layout/orgChart1"/>
    <dgm:cxn modelId="{7BC99DE4-05DF-41CF-A4EE-7BB06A82A8FD}" type="presParOf" srcId="{DF966776-6E1F-4F34-BA12-873169A19907}" destId="{72D5C32A-5175-4B07-81F9-0375177D15E3}" srcOrd="1" destOrd="0" presId="urn:microsoft.com/office/officeart/2005/8/layout/orgChart1"/>
    <dgm:cxn modelId="{392C3F68-B884-468C-9081-8CE6517131DE}" type="presParOf" srcId="{DF966776-6E1F-4F34-BA12-873169A19907}" destId="{12F1711C-08CF-44FA-9FB8-B51A8FAD0C26}" srcOrd="2" destOrd="0" presId="urn:microsoft.com/office/officeart/2005/8/layout/orgChart1"/>
    <dgm:cxn modelId="{0D17008C-E5EE-4063-8A8A-AE657FAD4FC2}" type="presParOf" srcId="{552AD812-BFDE-4F68-8E24-17F151B0009E}" destId="{076E6F15-65E6-4C5D-A3E3-434CC8541B1D}" srcOrd="4" destOrd="0" presId="urn:microsoft.com/office/officeart/2005/8/layout/orgChart1"/>
    <dgm:cxn modelId="{574A2C74-9501-4935-B541-A9BE3B647185}" type="presParOf" srcId="{552AD812-BFDE-4F68-8E24-17F151B0009E}" destId="{D68A5CD7-1284-4585-9895-BCFA14CC66A7}" srcOrd="5" destOrd="0" presId="urn:microsoft.com/office/officeart/2005/8/layout/orgChart1"/>
    <dgm:cxn modelId="{0968B221-905E-4E71-B51B-BD960F5EDC1A}" type="presParOf" srcId="{D68A5CD7-1284-4585-9895-BCFA14CC66A7}" destId="{5E038FB4-826E-4589-9326-1C715D9C127C}" srcOrd="0" destOrd="0" presId="urn:microsoft.com/office/officeart/2005/8/layout/orgChart1"/>
    <dgm:cxn modelId="{E9AB9B78-2ECA-4691-B0A3-3C5D877BDF99}" type="presParOf" srcId="{5E038FB4-826E-4589-9326-1C715D9C127C}" destId="{EF2A78A5-831C-44C8-9D7B-D8924FB76E59}" srcOrd="0" destOrd="0" presId="urn:microsoft.com/office/officeart/2005/8/layout/orgChart1"/>
    <dgm:cxn modelId="{2F3B0074-56A0-45E6-9C12-FAF5A8BCEE15}" type="presParOf" srcId="{5E038FB4-826E-4589-9326-1C715D9C127C}" destId="{8A876604-3E91-4450-B3C8-173DE543050A}" srcOrd="1" destOrd="0" presId="urn:microsoft.com/office/officeart/2005/8/layout/orgChart1"/>
    <dgm:cxn modelId="{46F84E49-9B97-4CAD-A83E-A44478758A4A}" type="presParOf" srcId="{D68A5CD7-1284-4585-9895-BCFA14CC66A7}" destId="{835834DB-9E88-409D-99EF-7EEACD9717AE}" srcOrd="1" destOrd="0" presId="urn:microsoft.com/office/officeart/2005/8/layout/orgChart1"/>
    <dgm:cxn modelId="{A8D040E2-CD21-4BAD-BAFF-2F2EADF98000}" type="presParOf" srcId="{D68A5CD7-1284-4585-9895-BCFA14CC66A7}" destId="{93F5EF6D-B841-4BA3-9CB4-36D487192BCE}" srcOrd="2" destOrd="0" presId="urn:microsoft.com/office/officeart/2005/8/layout/orgChart1"/>
    <dgm:cxn modelId="{199576AD-959B-4C4A-9485-CB59A9AE5558}" type="presParOf" srcId="{CA61FA1E-0417-4A5E-9DF7-F256BFB34623}" destId="{46D625AB-D692-4B6C-AC78-D2F585975D1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F61E6E-46FA-49F3-ADEB-A975D44B69DE}" type="doc">
      <dgm:prSet loTypeId="urn:microsoft.com/office/officeart/2005/8/layout/hProcess3" loCatId="process" qsTypeId="urn:microsoft.com/office/officeart/2005/8/quickstyle/simple1" qsCatId="simple" csTypeId="urn:microsoft.com/office/officeart/2005/8/colors/colorful5" csCatId="colorful" phldr="1"/>
      <dgm:spPr/>
    </dgm:pt>
    <dgm:pt modelId="{A69F2EF4-B380-4201-8846-B3B5370C5799}">
      <dgm:prSet phldrT="[Текст]" custT="1"/>
      <dgm:spPr/>
      <dgm:t>
        <a:bodyPr/>
        <a:lstStyle/>
        <a:p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5 НЕКОММЕРЧЕСКИХ ОРГАНИЗАЦИЙ</a:t>
          </a:r>
        </a:p>
      </dgm:t>
    </dgm:pt>
    <dgm:pt modelId="{EA8D56D8-BE3C-40DE-B080-966F57A941EC}" type="parTrans" cxnId="{D182D178-E148-4035-9A45-42FBB5D722CF}">
      <dgm:prSet/>
      <dgm:spPr/>
      <dgm:t>
        <a:bodyPr/>
        <a:lstStyle/>
        <a:p>
          <a:endParaRPr lang="ru-RU"/>
        </a:p>
      </dgm:t>
    </dgm:pt>
    <dgm:pt modelId="{64574EB3-CDF1-4F0D-9D73-2D46C97C0903}" type="sibTrans" cxnId="{D182D178-E148-4035-9A45-42FBB5D722CF}">
      <dgm:prSet/>
      <dgm:spPr/>
      <dgm:t>
        <a:bodyPr/>
        <a:lstStyle/>
        <a:p>
          <a:endParaRPr lang="ru-RU"/>
        </a:p>
      </dgm:t>
    </dgm:pt>
    <dgm:pt modelId="{070804E4-AD13-488C-9161-9804454A819B}" type="pres">
      <dgm:prSet presAssocID="{12F61E6E-46FA-49F3-ADEB-A975D44B69DE}" presName="Name0" presStyleCnt="0">
        <dgm:presLayoutVars>
          <dgm:dir/>
          <dgm:animLvl val="lvl"/>
          <dgm:resizeHandles val="exact"/>
        </dgm:presLayoutVars>
      </dgm:prSet>
      <dgm:spPr/>
    </dgm:pt>
    <dgm:pt modelId="{EBF612ED-D4F8-421F-90A3-1E2BE05CB42C}" type="pres">
      <dgm:prSet presAssocID="{12F61E6E-46FA-49F3-ADEB-A975D44B69DE}" presName="dummy" presStyleCnt="0"/>
      <dgm:spPr/>
    </dgm:pt>
    <dgm:pt modelId="{24C16760-D02E-49F1-AE2F-BD8A75F1E616}" type="pres">
      <dgm:prSet presAssocID="{12F61E6E-46FA-49F3-ADEB-A975D44B69DE}" presName="linH" presStyleCnt="0"/>
      <dgm:spPr/>
    </dgm:pt>
    <dgm:pt modelId="{D7D75004-37A1-42CB-B8D6-E0DDEBD676DA}" type="pres">
      <dgm:prSet presAssocID="{12F61E6E-46FA-49F3-ADEB-A975D44B69DE}" presName="padding1" presStyleCnt="0"/>
      <dgm:spPr/>
    </dgm:pt>
    <dgm:pt modelId="{0B0BE9E1-FED7-47BB-889F-B3A794337F84}" type="pres">
      <dgm:prSet presAssocID="{A69F2EF4-B380-4201-8846-B3B5370C5799}" presName="linV" presStyleCnt="0"/>
      <dgm:spPr/>
    </dgm:pt>
    <dgm:pt modelId="{99FB6592-C0CB-417F-81F1-9F3020CFE614}" type="pres">
      <dgm:prSet presAssocID="{A69F2EF4-B380-4201-8846-B3B5370C5799}" presName="spVertical1" presStyleCnt="0"/>
      <dgm:spPr/>
    </dgm:pt>
    <dgm:pt modelId="{87673CE1-9258-4BE8-BA8C-E95C6B0222C3}" type="pres">
      <dgm:prSet presAssocID="{A69F2EF4-B380-4201-8846-B3B5370C5799}" presName="parTx" presStyleLbl="revTx" presStyleIdx="0" presStyleCnt="1" custScaleX="165964" custLinFactNeighborX="-9365" custLinFactNeighborY="7089">
        <dgm:presLayoutVars>
          <dgm:chMax val="0"/>
          <dgm:chPref val="0"/>
          <dgm:bulletEnabled val="1"/>
        </dgm:presLayoutVars>
      </dgm:prSet>
      <dgm:spPr/>
    </dgm:pt>
    <dgm:pt modelId="{EE05488D-72CE-498E-BD6D-A374CBA632B9}" type="pres">
      <dgm:prSet presAssocID="{A69F2EF4-B380-4201-8846-B3B5370C5799}" presName="spVertical2" presStyleCnt="0"/>
      <dgm:spPr/>
    </dgm:pt>
    <dgm:pt modelId="{91921E4D-6E50-45AF-ABE8-8BF529F87F93}" type="pres">
      <dgm:prSet presAssocID="{A69F2EF4-B380-4201-8846-B3B5370C5799}" presName="spVertical3" presStyleCnt="0"/>
      <dgm:spPr/>
    </dgm:pt>
    <dgm:pt modelId="{40948011-978F-423C-B48F-23B0F5BE3336}" type="pres">
      <dgm:prSet presAssocID="{12F61E6E-46FA-49F3-ADEB-A975D44B69DE}" presName="padding2" presStyleCnt="0"/>
      <dgm:spPr/>
    </dgm:pt>
    <dgm:pt modelId="{4D4E6E92-DA53-41ED-9FF8-70A4BEE1EE39}" type="pres">
      <dgm:prSet presAssocID="{12F61E6E-46FA-49F3-ADEB-A975D44B69DE}" presName="negArrow" presStyleCnt="0"/>
      <dgm:spPr/>
    </dgm:pt>
    <dgm:pt modelId="{C87A3101-8383-4B24-A1F5-EFE457BD709F}" type="pres">
      <dgm:prSet presAssocID="{12F61E6E-46FA-49F3-ADEB-A975D44B69DE}" presName="backgroundArrow" presStyleLbl="node1" presStyleIdx="0" presStyleCnt="1" custLinFactNeighborX="-5148" custLinFactNeighborY="-5049"/>
      <dgm:spPr/>
    </dgm:pt>
  </dgm:ptLst>
  <dgm:cxnLst>
    <dgm:cxn modelId="{D182D178-E148-4035-9A45-42FBB5D722CF}" srcId="{12F61E6E-46FA-49F3-ADEB-A975D44B69DE}" destId="{A69F2EF4-B380-4201-8846-B3B5370C5799}" srcOrd="0" destOrd="0" parTransId="{EA8D56D8-BE3C-40DE-B080-966F57A941EC}" sibTransId="{64574EB3-CDF1-4F0D-9D73-2D46C97C0903}"/>
    <dgm:cxn modelId="{11EF3CB8-EAED-41E4-A4FB-D61B68182171}" type="presOf" srcId="{A69F2EF4-B380-4201-8846-B3B5370C5799}" destId="{87673CE1-9258-4BE8-BA8C-E95C6B0222C3}" srcOrd="0" destOrd="0" presId="urn:microsoft.com/office/officeart/2005/8/layout/hProcess3"/>
    <dgm:cxn modelId="{BCC4A4D4-F686-4B42-B768-281BBD4A73AF}" type="presOf" srcId="{12F61E6E-46FA-49F3-ADEB-A975D44B69DE}" destId="{070804E4-AD13-488C-9161-9804454A819B}" srcOrd="0" destOrd="0" presId="urn:microsoft.com/office/officeart/2005/8/layout/hProcess3"/>
    <dgm:cxn modelId="{B6BE6F17-9A51-4001-96DA-CDF35DC565C1}" type="presParOf" srcId="{070804E4-AD13-488C-9161-9804454A819B}" destId="{EBF612ED-D4F8-421F-90A3-1E2BE05CB42C}" srcOrd="0" destOrd="0" presId="urn:microsoft.com/office/officeart/2005/8/layout/hProcess3"/>
    <dgm:cxn modelId="{077A5420-7A7B-4BF8-A119-1D1FEF096BB3}" type="presParOf" srcId="{070804E4-AD13-488C-9161-9804454A819B}" destId="{24C16760-D02E-49F1-AE2F-BD8A75F1E616}" srcOrd="1" destOrd="0" presId="urn:microsoft.com/office/officeart/2005/8/layout/hProcess3"/>
    <dgm:cxn modelId="{0BE33F6F-124F-4362-8933-FBE691FBC6E6}" type="presParOf" srcId="{24C16760-D02E-49F1-AE2F-BD8A75F1E616}" destId="{D7D75004-37A1-42CB-B8D6-E0DDEBD676DA}" srcOrd="0" destOrd="0" presId="urn:microsoft.com/office/officeart/2005/8/layout/hProcess3"/>
    <dgm:cxn modelId="{66C19A80-57B8-4852-95CA-F7089A768B5B}" type="presParOf" srcId="{24C16760-D02E-49F1-AE2F-BD8A75F1E616}" destId="{0B0BE9E1-FED7-47BB-889F-B3A794337F84}" srcOrd="1" destOrd="0" presId="urn:microsoft.com/office/officeart/2005/8/layout/hProcess3"/>
    <dgm:cxn modelId="{6169BECD-77B0-4D70-A4F8-5B4CE1FED0A9}" type="presParOf" srcId="{0B0BE9E1-FED7-47BB-889F-B3A794337F84}" destId="{99FB6592-C0CB-417F-81F1-9F3020CFE614}" srcOrd="0" destOrd="0" presId="urn:microsoft.com/office/officeart/2005/8/layout/hProcess3"/>
    <dgm:cxn modelId="{6B3B5453-063B-405D-963D-FBB150F09949}" type="presParOf" srcId="{0B0BE9E1-FED7-47BB-889F-B3A794337F84}" destId="{87673CE1-9258-4BE8-BA8C-E95C6B0222C3}" srcOrd="1" destOrd="0" presId="urn:microsoft.com/office/officeart/2005/8/layout/hProcess3"/>
    <dgm:cxn modelId="{D553A3E2-2E43-4CC8-886E-9E8618C2C326}" type="presParOf" srcId="{0B0BE9E1-FED7-47BB-889F-B3A794337F84}" destId="{EE05488D-72CE-498E-BD6D-A374CBA632B9}" srcOrd="2" destOrd="0" presId="urn:microsoft.com/office/officeart/2005/8/layout/hProcess3"/>
    <dgm:cxn modelId="{C812906F-224F-476F-BCE2-D2B6D27220E8}" type="presParOf" srcId="{0B0BE9E1-FED7-47BB-889F-B3A794337F84}" destId="{91921E4D-6E50-45AF-ABE8-8BF529F87F93}" srcOrd="3" destOrd="0" presId="urn:microsoft.com/office/officeart/2005/8/layout/hProcess3"/>
    <dgm:cxn modelId="{E69B652E-1447-4224-8D4E-F7DDD38A99FF}" type="presParOf" srcId="{24C16760-D02E-49F1-AE2F-BD8A75F1E616}" destId="{40948011-978F-423C-B48F-23B0F5BE3336}" srcOrd="2" destOrd="0" presId="urn:microsoft.com/office/officeart/2005/8/layout/hProcess3"/>
    <dgm:cxn modelId="{24784230-E40E-4A98-A06E-6280E50FCAA3}" type="presParOf" srcId="{24C16760-D02E-49F1-AE2F-BD8A75F1E616}" destId="{4D4E6E92-DA53-41ED-9FF8-70A4BEE1EE39}" srcOrd="3" destOrd="0" presId="urn:microsoft.com/office/officeart/2005/8/layout/hProcess3"/>
    <dgm:cxn modelId="{598C4281-267E-4B36-AA6E-C98ADF920107}" type="presParOf" srcId="{24C16760-D02E-49F1-AE2F-BD8A75F1E616}" destId="{C87A3101-8383-4B24-A1F5-EFE457BD709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D64DBBD-9010-44C9-B60D-2F83F71BD82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EB46D46-BEE7-4AEE-BE93-811DFB503E4F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 НЕСОВЕРШЕННОЛЕТНИХ</a:t>
          </a:r>
        </a:p>
      </dgm:t>
    </dgm:pt>
    <dgm:pt modelId="{68D6A119-3D07-4C6F-9B87-0C5E6D14A628}" type="parTrans" cxnId="{6B3704E8-EFAB-4E4B-9D7E-12138DA3EEF3}">
      <dgm:prSet/>
      <dgm:spPr/>
      <dgm:t>
        <a:bodyPr/>
        <a:lstStyle/>
        <a:p>
          <a:endParaRPr lang="ru-RU"/>
        </a:p>
      </dgm:t>
    </dgm:pt>
    <dgm:pt modelId="{B2ABA348-6249-4F57-A305-D35FFCA1F110}" type="sibTrans" cxnId="{6B3704E8-EFAB-4E4B-9D7E-12138DA3EEF3}">
      <dgm:prSet/>
      <dgm:spPr/>
      <dgm:t>
        <a:bodyPr/>
        <a:lstStyle/>
        <a:p>
          <a:endParaRPr lang="ru-RU"/>
        </a:p>
      </dgm:t>
    </dgm:pt>
    <dgm:pt modelId="{DA86D24E-2EA3-4E20-B7E4-0B66855D1955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детей воспитываются в приемных семьях;</a:t>
          </a:r>
        </a:p>
        <a:p>
          <a:pPr algn="l"/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>
              <a:latin typeface="Times New Roman" panose="02020603050405020304" pitchFamily="18" charset="0"/>
              <a:cs typeface="Times New Roman" panose="02020603050405020304" pitchFamily="18" charset="0"/>
            </a:rPr>
            <a:t>17 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детей под опекой (попечительством);</a:t>
          </a:r>
        </a:p>
        <a:p>
          <a:pPr algn="l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детей под предварительной опекой.</a:t>
          </a:r>
        </a:p>
      </dgm:t>
    </dgm:pt>
    <dgm:pt modelId="{BD05340E-707D-4765-BCA6-163F831C4A9A}" type="parTrans" cxnId="{6E9A9404-F345-4F79-A584-2864BF88B8A2}">
      <dgm:prSet/>
      <dgm:spPr/>
      <dgm:t>
        <a:bodyPr/>
        <a:lstStyle/>
        <a:p>
          <a:endParaRPr lang="ru-RU"/>
        </a:p>
      </dgm:t>
    </dgm:pt>
    <dgm:pt modelId="{F2BCFDB7-A7B9-4D8D-B59E-AEDCD4757C19}" type="sibTrans" cxnId="{6E9A9404-F345-4F79-A584-2864BF88B8A2}">
      <dgm:prSet/>
      <dgm:spPr/>
      <dgm:t>
        <a:bodyPr/>
        <a:lstStyle/>
        <a:p>
          <a:endParaRPr lang="ru-RU"/>
        </a:p>
      </dgm:t>
    </dgm:pt>
    <dgm:pt modelId="{2806A7D2-86BB-4E92-8E46-079C5D2E1814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 ЧЕЛОВЕК В СВОДНОМ СПИСКЕ НА ОБЕСПЕЧЕНИЕ ЖИЛЬЁМ</a:t>
          </a:r>
        </a:p>
      </dgm:t>
    </dgm:pt>
    <dgm:pt modelId="{792C91B0-E031-4C38-9FF2-B709040CB065}" type="parTrans" cxnId="{8C7193EC-E9E5-42D2-8695-EF3B2C1F699E}">
      <dgm:prSet/>
      <dgm:spPr/>
      <dgm:t>
        <a:bodyPr/>
        <a:lstStyle/>
        <a:p>
          <a:endParaRPr lang="ru-RU"/>
        </a:p>
      </dgm:t>
    </dgm:pt>
    <dgm:pt modelId="{918C8092-5EBB-414A-8175-ADB01811C4A6}" type="sibTrans" cxnId="{8C7193EC-E9E5-42D2-8695-EF3B2C1F699E}">
      <dgm:prSet/>
      <dgm:spPr/>
      <dgm:t>
        <a:bodyPr/>
        <a:lstStyle/>
        <a:p>
          <a:endParaRPr lang="ru-RU"/>
        </a:p>
      </dgm:t>
    </dgm:pt>
    <dgm:pt modelId="{C07EACC7-149A-42FD-B7D4-28DFEA8E9B10}">
      <dgm:prSet phldrT="[Текст]" custT="1"/>
      <dgm:spPr/>
      <dgm:t>
        <a:bodyPr/>
        <a:lstStyle/>
        <a:p>
          <a:pPr algn="l"/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планировалось приобретение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жилого помещения, изменен год обеспечения жилым помещением с 2024 на 2025 год</a:t>
          </a:r>
          <a:endParaRPr lang="en-US" sz="20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30F3F8-4E4F-46FD-8350-ABF4C64E973E}" type="parTrans" cxnId="{A61A1EC0-2CA1-4F2A-938D-8A661FFE5BE9}">
      <dgm:prSet/>
      <dgm:spPr/>
      <dgm:t>
        <a:bodyPr/>
        <a:lstStyle/>
        <a:p>
          <a:endParaRPr lang="ru-RU"/>
        </a:p>
      </dgm:t>
    </dgm:pt>
    <dgm:pt modelId="{2467321A-7D4B-4B4D-B1BC-79DDE6B3175E}" type="sibTrans" cxnId="{A61A1EC0-2CA1-4F2A-938D-8A661FFE5BE9}">
      <dgm:prSet/>
      <dgm:spPr/>
      <dgm:t>
        <a:bodyPr/>
        <a:lstStyle/>
        <a:p>
          <a:endParaRPr lang="ru-RU"/>
        </a:p>
      </dgm:t>
    </dgm:pt>
    <dgm:pt modelId="{1C70C648-11DF-429B-8320-EB0008812599}" type="pres">
      <dgm:prSet presAssocID="{2D64DBBD-9010-44C9-B60D-2F83F71BD82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343F47-CFDD-4C8C-BF8F-9E1372BC5444}" type="pres">
      <dgm:prSet presAssocID="{8EB46D46-BEE7-4AEE-BE93-811DFB503E4F}" presName="root" presStyleCnt="0"/>
      <dgm:spPr/>
    </dgm:pt>
    <dgm:pt modelId="{2EDF48DA-9022-4DB7-91BB-6046CDC078DA}" type="pres">
      <dgm:prSet presAssocID="{8EB46D46-BEE7-4AEE-BE93-811DFB503E4F}" presName="rootComposite" presStyleCnt="0"/>
      <dgm:spPr/>
    </dgm:pt>
    <dgm:pt modelId="{CC30ED3A-2635-4683-AC6C-315ACDEBA622}" type="pres">
      <dgm:prSet presAssocID="{8EB46D46-BEE7-4AEE-BE93-811DFB503E4F}" presName="rootText" presStyleLbl="node1" presStyleIdx="0" presStyleCnt="2" custScaleX="173051" custScaleY="108624"/>
      <dgm:spPr/>
    </dgm:pt>
    <dgm:pt modelId="{8D1AC757-0A6E-49E7-BCFD-16696C0D0429}" type="pres">
      <dgm:prSet presAssocID="{8EB46D46-BEE7-4AEE-BE93-811DFB503E4F}" presName="rootConnector" presStyleLbl="node1" presStyleIdx="0" presStyleCnt="2"/>
      <dgm:spPr/>
    </dgm:pt>
    <dgm:pt modelId="{785FB135-4DC0-401C-AB45-0E39C24E7905}" type="pres">
      <dgm:prSet presAssocID="{8EB46D46-BEE7-4AEE-BE93-811DFB503E4F}" presName="childShape" presStyleCnt="0"/>
      <dgm:spPr/>
    </dgm:pt>
    <dgm:pt modelId="{8374AFD1-2145-4F99-961B-7DCED3F12613}" type="pres">
      <dgm:prSet presAssocID="{BD05340E-707D-4765-BCA6-163F831C4A9A}" presName="Name13" presStyleLbl="parChTrans1D2" presStyleIdx="0" presStyleCnt="2"/>
      <dgm:spPr/>
    </dgm:pt>
    <dgm:pt modelId="{9E6D3542-3B9E-4779-9A94-5317501B2A9F}" type="pres">
      <dgm:prSet presAssocID="{DA86D24E-2EA3-4E20-B7E4-0B66855D1955}" presName="childText" presStyleLbl="bgAcc1" presStyleIdx="0" presStyleCnt="2" custScaleX="190398" custScaleY="190028">
        <dgm:presLayoutVars>
          <dgm:bulletEnabled val="1"/>
        </dgm:presLayoutVars>
      </dgm:prSet>
      <dgm:spPr/>
    </dgm:pt>
    <dgm:pt modelId="{43B17DCF-AC08-4E81-B721-421DD7573E02}" type="pres">
      <dgm:prSet presAssocID="{2806A7D2-86BB-4E92-8E46-079C5D2E1814}" presName="root" presStyleCnt="0"/>
      <dgm:spPr/>
    </dgm:pt>
    <dgm:pt modelId="{A40BDE58-D4E3-42ED-B0F9-89D3817B0F8A}" type="pres">
      <dgm:prSet presAssocID="{2806A7D2-86BB-4E92-8E46-079C5D2E1814}" presName="rootComposite" presStyleCnt="0"/>
      <dgm:spPr/>
    </dgm:pt>
    <dgm:pt modelId="{AB40FD3C-5221-4123-8014-28466C088AE9}" type="pres">
      <dgm:prSet presAssocID="{2806A7D2-86BB-4E92-8E46-079C5D2E1814}" presName="rootText" presStyleLbl="node1" presStyleIdx="1" presStyleCnt="2" custScaleX="168203" custScaleY="108836"/>
      <dgm:spPr/>
    </dgm:pt>
    <dgm:pt modelId="{AF8E4CBC-4479-4C45-8E05-297589B0340E}" type="pres">
      <dgm:prSet presAssocID="{2806A7D2-86BB-4E92-8E46-079C5D2E1814}" presName="rootConnector" presStyleLbl="node1" presStyleIdx="1" presStyleCnt="2"/>
      <dgm:spPr/>
    </dgm:pt>
    <dgm:pt modelId="{05574C6B-E39F-4F26-BDFC-5B1F021DF0BB}" type="pres">
      <dgm:prSet presAssocID="{2806A7D2-86BB-4E92-8E46-079C5D2E1814}" presName="childShape" presStyleCnt="0"/>
      <dgm:spPr/>
    </dgm:pt>
    <dgm:pt modelId="{530E38D0-73F7-48C9-A3E4-4944B80282B2}" type="pres">
      <dgm:prSet presAssocID="{D630F3F8-4E4F-46FD-8350-ABF4C64E973E}" presName="Name13" presStyleLbl="parChTrans1D2" presStyleIdx="1" presStyleCnt="2"/>
      <dgm:spPr/>
    </dgm:pt>
    <dgm:pt modelId="{B6856561-209D-4D09-9B16-BD847A2DC244}" type="pres">
      <dgm:prSet presAssocID="{C07EACC7-149A-42FD-B7D4-28DFEA8E9B10}" presName="childText" presStyleLbl="bgAcc1" presStyleIdx="1" presStyleCnt="2" custScaleX="190588" custScaleY="184065" custLinFactNeighborX="-2486" custLinFactNeighborY="928">
        <dgm:presLayoutVars>
          <dgm:bulletEnabled val="1"/>
        </dgm:presLayoutVars>
      </dgm:prSet>
      <dgm:spPr/>
    </dgm:pt>
  </dgm:ptLst>
  <dgm:cxnLst>
    <dgm:cxn modelId="{6E9A9404-F345-4F79-A584-2864BF88B8A2}" srcId="{8EB46D46-BEE7-4AEE-BE93-811DFB503E4F}" destId="{DA86D24E-2EA3-4E20-B7E4-0B66855D1955}" srcOrd="0" destOrd="0" parTransId="{BD05340E-707D-4765-BCA6-163F831C4A9A}" sibTransId="{F2BCFDB7-A7B9-4D8D-B59E-AEDCD4757C19}"/>
    <dgm:cxn modelId="{BC298A1B-B5FD-4E96-AEDD-FB4C61949D69}" type="presOf" srcId="{8EB46D46-BEE7-4AEE-BE93-811DFB503E4F}" destId="{CC30ED3A-2635-4683-AC6C-315ACDEBA622}" srcOrd="0" destOrd="0" presId="urn:microsoft.com/office/officeart/2005/8/layout/hierarchy3"/>
    <dgm:cxn modelId="{23FD9A1B-1F8D-40F9-97B2-932F2DAB1760}" type="presOf" srcId="{BD05340E-707D-4765-BCA6-163F831C4A9A}" destId="{8374AFD1-2145-4F99-961B-7DCED3F12613}" srcOrd="0" destOrd="0" presId="urn:microsoft.com/office/officeart/2005/8/layout/hierarchy3"/>
    <dgm:cxn modelId="{5558FE9E-DDE2-4C9B-913C-14A6CE5C739F}" type="presOf" srcId="{C07EACC7-149A-42FD-B7D4-28DFEA8E9B10}" destId="{B6856561-209D-4D09-9B16-BD847A2DC244}" srcOrd="0" destOrd="0" presId="urn:microsoft.com/office/officeart/2005/8/layout/hierarchy3"/>
    <dgm:cxn modelId="{5AC528A2-6352-4630-82FE-93FDAF70BA8F}" type="presOf" srcId="{2806A7D2-86BB-4E92-8E46-079C5D2E1814}" destId="{AB40FD3C-5221-4123-8014-28466C088AE9}" srcOrd="0" destOrd="0" presId="urn:microsoft.com/office/officeart/2005/8/layout/hierarchy3"/>
    <dgm:cxn modelId="{16C47DB8-52A3-4441-BB85-7E50B60360CD}" type="presOf" srcId="{2806A7D2-86BB-4E92-8E46-079C5D2E1814}" destId="{AF8E4CBC-4479-4C45-8E05-297589B0340E}" srcOrd="1" destOrd="0" presId="urn:microsoft.com/office/officeart/2005/8/layout/hierarchy3"/>
    <dgm:cxn modelId="{A61A1EC0-2CA1-4F2A-938D-8A661FFE5BE9}" srcId="{2806A7D2-86BB-4E92-8E46-079C5D2E1814}" destId="{C07EACC7-149A-42FD-B7D4-28DFEA8E9B10}" srcOrd="0" destOrd="0" parTransId="{D630F3F8-4E4F-46FD-8350-ABF4C64E973E}" sibTransId="{2467321A-7D4B-4B4D-B1BC-79DDE6B3175E}"/>
    <dgm:cxn modelId="{239918C8-12F1-4BFE-9E3C-89675BA77FAF}" type="presOf" srcId="{8EB46D46-BEE7-4AEE-BE93-811DFB503E4F}" destId="{8D1AC757-0A6E-49E7-BCFD-16696C0D0429}" srcOrd="1" destOrd="0" presId="urn:microsoft.com/office/officeart/2005/8/layout/hierarchy3"/>
    <dgm:cxn modelId="{AB3C65C8-9229-4EBB-B488-DCF314842CBA}" type="presOf" srcId="{DA86D24E-2EA3-4E20-B7E4-0B66855D1955}" destId="{9E6D3542-3B9E-4779-9A94-5317501B2A9F}" srcOrd="0" destOrd="0" presId="urn:microsoft.com/office/officeart/2005/8/layout/hierarchy3"/>
    <dgm:cxn modelId="{6B3704E8-EFAB-4E4B-9D7E-12138DA3EEF3}" srcId="{2D64DBBD-9010-44C9-B60D-2F83F71BD82F}" destId="{8EB46D46-BEE7-4AEE-BE93-811DFB503E4F}" srcOrd="0" destOrd="0" parTransId="{68D6A119-3D07-4C6F-9B87-0C5E6D14A628}" sibTransId="{B2ABA348-6249-4F57-A305-D35FFCA1F110}"/>
    <dgm:cxn modelId="{8C7193EC-E9E5-42D2-8695-EF3B2C1F699E}" srcId="{2D64DBBD-9010-44C9-B60D-2F83F71BD82F}" destId="{2806A7D2-86BB-4E92-8E46-079C5D2E1814}" srcOrd="1" destOrd="0" parTransId="{792C91B0-E031-4C38-9FF2-B709040CB065}" sibTransId="{918C8092-5EBB-414A-8175-ADB01811C4A6}"/>
    <dgm:cxn modelId="{DE36C8F0-5EB2-4BE8-888F-9D9ECC75D9C4}" type="presOf" srcId="{D630F3F8-4E4F-46FD-8350-ABF4C64E973E}" destId="{530E38D0-73F7-48C9-A3E4-4944B80282B2}" srcOrd="0" destOrd="0" presId="urn:microsoft.com/office/officeart/2005/8/layout/hierarchy3"/>
    <dgm:cxn modelId="{43CCFCF0-843D-46A6-83B6-4BFC6635597C}" type="presOf" srcId="{2D64DBBD-9010-44C9-B60D-2F83F71BD82F}" destId="{1C70C648-11DF-429B-8320-EB0008812599}" srcOrd="0" destOrd="0" presId="urn:microsoft.com/office/officeart/2005/8/layout/hierarchy3"/>
    <dgm:cxn modelId="{061FFB1E-4B4E-445B-BD58-5BAC49F7877D}" type="presParOf" srcId="{1C70C648-11DF-429B-8320-EB0008812599}" destId="{ED343F47-CFDD-4C8C-BF8F-9E1372BC5444}" srcOrd="0" destOrd="0" presId="urn:microsoft.com/office/officeart/2005/8/layout/hierarchy3"/>
    <dgm:cxn modelId="{C9D5D272-90C2-4B0A-9A90-F56C30CFCF9C}" type="presParOf" srcId="{ED343F47-CFDD-4C8C-BF8F-9E1372BC5444}" destId="{2EDF48DA-9022-4DB7-91BB-6046CDC078DA}" srcOrd="0" destOrd="0" presId="urn:microsoft.com/office/officeart/2005/8/layout/hierarchy3"/>
    <dgm:cxn modelId="{10865EBC-0484-40C5-BF75-EE11628E789F}" type="presParOf" srcId="{2EDF48DA-9022-4DB7-91BB-6046CDC078DA}" destId="{CC30ED3A-2635-4683-AC6C-315ACDEBA622}" srcOrd="0" destOrd="0" presId="urn:microsoft.com/office/officeart/2005/8/layout/hierarchy3"/>
    <dgm:cxn modelId="{44CA2198-5BB9-4C1B-8937-C8F9A534F927}" type="presParOf" srcId="{2EDF48DA-9022-4DB7-91BB-6046CDC078DA}" destId="{8D1AC757-0A6E-49E7-BCFD-16696C0D0429}" srcOrd="1" destOrd="0" presId="urn:microsoft.com/office/officeart/2005/8/layout/hierarchy3"/>
    <dgm:cxn modelId="{5E700AC1-79C2-4F57-8884-44D92743024A}" type="presParOf" srcId="{ED343F47-CFDD-4C8C-BF8F-9E1372BC5444}" destId="{785FB135-4DC0-401C-AB45-0E39C24E7905}" srcOrd="1" destOrd="0" presId="urn:microsoft.com/office/officeart/2005/8/layout/hierarchy3"/>
    <dgm:cxn modelId="{0C1F9FD1-A0EC-4948-8ADD-A3643D4EC368}" type="presParOf" srcId="{785FB135-4DC0-401C-AB45-0E39C24E7905}" destId="{8374AFD1-2145-4F99-961B-7DCED3F12613}" srcOrd="0" destOrd="0" presId="urn:microsoft.com/office/officeart/2005/8/layout/hierarchy3"/>
    <dgm:cxn modelId="{5A4BE5FE-3787-4924-B5CA-B167644D7D69}" type="presParOf" srcId="{785FB135-4DC0-401C-AB45-0E39C24E7905}" destId="{9E6D3542-3B9E-4779-9A94-5317501B2A9F}" srcOrd="1" destOrd="0" presId="urn:microsoft.com/office/officeart/2005/8/layout/hierarchy3"/>
    <dgm:cxn modelId="{AF8DF0CC-301A-4923-BE08-0ADD65E6195A}" type="presParOf" srcId="{1C70C648-11DF-429B-8320-EB0008812599}" destId="{43B17DCF-AC08-4E81-B721-421DD7573E02}" srcOrd="1" destOrd="0" presId="urn:microsoft.com/office/officeart/2005/8/layout/hierarchy3"/>
    <dgm:cxn modelId="{8694DCB4-A751-4535-A44C-7ED50F9D6CE7}" type="presParOf" srcId="{43B17DCF-AC08-4E81-B721-421DD7573E02}" destId="{A40BDE58-D4E3-42ED-B0F9-89D3817B0F8A}" srcOrd="0" destOrd="0" presId="urn:microsoft.com/office/officeart/2005/8/layout/hierarchy3"/>
    <dgm:cxn modelId="{9B304E70-6881-45F3-BDDB-7294362397F6}" type="presParOf" srcId="{A40BDE58-D4E3-42ED-B0F9-89D3817B0F8A}" destId="{AB40FD3C-5221-4123-8014-28466C088AE9}" srcOrd="0" destOrd="0" presId="urn:microsoft.com/office/officeart/2005/8/layout/hierarchy3"/>
    <dgm:cxn modelId="{E0C3C9BF-386F-498A-B82A-9CFABF0D38D2}" type="presParOf" srcId="{A40BDE58-D4E3-42ED-B0F9-89D3817B0F8A}" destId="{AF8E4CBC-4479-4C45-8E05-297589B0340E}" srcOrd="1" destOrd="0" presId="urn:microsoft.com/office/officeart/2005/8/layout/hierarchy3"/>
    <dgm:cxn modelId="{71356052-CFF2-45F2-9D90-22AEB147A36F}" type="presParOf" srcId="{43B17DCF-AC08-4E81-B721-421DD7573E02}" destId="{05574C6B-E39F-4F26-BDFC-5B1F021DF0BB}" srcOrd="1" destOrd="0" presId="urn:microsoft.com/office/officeart/2005/8/layout/hierarchy3"/>
    <dgm:cxn modelId="{8846FDB3-74A9-49F2-BE7D-FE041ECA6EE4}" type="presParOf" srcId="{05574C6B-E39F-4F26-BDFC-5B1F021DF0BB}" destId="{530E38D0-73F7-48C9-A3E4-4944B80282B2}" srcOrd="0" destOrd="0" presId="urn:microsoft.com/office/officeart/2005/8/layout/hierarchy3"/>
    <dgm:cxn modelId="{8DC470A6-E666-49D5-984A-6540B498B7ED}" type="presParOf" srcId="{05574C6B-E39F-4F26-BDFC-5B1F021DF0BB}" destId="{B6856561-209D-4D09-9B16-BD847A2DC2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E8E9ADE-72E6-42E7-9698-09748AFA794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08B7593-1E43-414F-8E3D-067011197AA8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Вынесено 2 правовых акта </a:t>
          </a:r>
          <a:r>
            <a: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связи с прекращением опеки над недееспособными гражданами, из них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прекращению опеки в связи со смертью подопечного, </a:t>
          </a:r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связи со смертью опекуна</a:t>
          </a:r>
        </a:p>
      </dgm:t>
    </dgm:pt>
    <dgm:pt modelId="{DB14EF48-D738-41CA-AD29-9EE6BEA1FCB4}" type="parTrans" cxnId="{AE9BA50C-F6DD-4B7F-BA1D-DD3EBA90D8D8}">
      <dgm:prSet/>
      <dgm:spPr/>
      <dgm:t>
        <a:bodyPr/>
        <a:lstStyle/>
        <a:p>
          <a:endParaRPr lang="ru-RU"/>
        </a:p>
      </dgm:t>
    </dgm:pt>
    <dgm:pt modelId="{C7A6FC8B-234C-4CB0-B9FE-03F0212BB630}" type="sibTrans" cxnId="{AE9BA50C-F6DD-4B7F-BA1D-DD3EBA90D8D8}">
      <dgm:prSet/>
      <dgm:spPr/>
      <dgm:t>
        <a:bodyPr/>
        <a:lstStyle/>
        <a:p>
          <a:endParaRPr lang="ru-RU"/>
        </a:p>
      </dgm:t>
    </dgm:pt>
    <dgm:pt modelId="{4CF657D9-99BC-4878-B532-80A91FC8A49C}">
      <dgm:prSet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Вынесен 1 правовой акт </a:t>
          </a:r>
          <a:r>
            <a: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 установлении опеки над гражданином, признанным судом недееспособным</a:t>
          </a:r>
        </a:p>
      </dgm:t>
    </dgm:pt>
    <dgm:pt modelId="{562312D3-3A95-46BB-83B2-FFD385D01DEA}" type="parTrans" cxnId="{19F698D1-DD8C-4945-A981-D7518A17B1A4}">
      <dgm:prSet/>
      <dgm:spPr/>
      <dgm:t>
        <a:bodyPr/>
        <a:lstStyle/>
        <a:p>
          <a:endParaRPr lang="ru-RU"/>
        </a:p>
      </dgm:t>
    </dgm:pt>
    <dgm:pt modelId="{FED3D195-B80B-42FC-A632-C589D1F245A6}" type="sibTrans" cxnId="{19F698D1-DD8C-4945-A981-D7518A17B1A4}">
      <dgm:prSet/>
      <dgm:spPr/>
      <dgm:t>
        <a:bodyPr/>
        <a:lstStyle/>
        <a:p>
          <a:endParaRPr lang="ru-RU"/>
        </a:p>
      </dgm:t>
    </dgm:pt>
    <dgm:pt modelId="{62CBCC81-9314-456A-A69C-F67FEB660ACA}" type="pres">
      <dgm:prSet presAssocID="{DE8E9ADE-72E6-42E7-9698-09748AFA7946}" presName="linear" presStyleCnt="0">
        <dgm:presLayoutVars>
          <dgm:dir/>
          <dgm:animLvl val="lvl"/>
          <dgm:resizeHandles val="exact"/>
        </dgm:presLayoutVars>
      </dgm:prSet>
      <dgm:spPr/>
    </dgm:pt>
    <dgm:pt modelId="{C7516DD9-5296-4D81-B9FB-B4E715752033}" type="pres">
      <dgm:prSet presAssocID="{E08B7593-1E43-414F-8E3D-067011197AA8}" presName="parentLin" presStyleCnt="0"/>
      <dgm:spPr/>
    </dgm:pt>
    <dgm:pt modelId="{4800BC7F-3F99-4884-98F9-BC9D46F6C534}" type="pres">
      <dgm:prSet presAssocID="{E08B7593-1E43-414F-8E3D-067011197AA8}" presName="parentLeftMargin" presStyleLbl="node1" presStyleIdx="0" presStyleCnt="2"/>
      <dgm:spPr/>
    </dgm:pt>
    <dgm:pt modelId="{EFB114D8-DE22-48F6-9F8D-39857CAD87DA}" type="pres">
      <dgm:prSet presAssocID="{E08B7593-1E43-414F-8E3D-067011197AA8}" presName="parentText" presStyleLbl="node1" presStyleIdx="0" presStyleCnt="2" custScaleX="126951" custScaleY="186463" custLinFactNeighborX="-1389" custLinFactNeighborY="-6289">
        <dgm:presLayoutVars>
          <dgm:chMax val="0"/>
          <dgm:bulletEnabled val="1"/>
        </dgm:presLayoutVars>
      </dgm:prSet>
      <dgm:spPr/>
    </dgm:pt>
    <dgm:pt modelId="{5922D654-3A4B-424F-AE61-96C68084DACD}" type="pres">
      <dgm:prSet presAssocID="{E08B7593-1E43-414F-8E3D-067011197AA8}" presName="negativeSpace" presStyleCnt="0"/>
      <dgm:spPr/>
    </dgm:pt>
    <dgm:pt modelId="{96A1BF9C-8D4F-4018-964D-578A9E6D740B}" type="pres">
      <dgm:prSet presAssocID="{E08B7593-1E43-414F-8E3D-067011197AA8}" presName="childText" presStyleLbl="conFgAcc1" presStyleIdx="0" presStyleCnt="2">
        <dgm:presLayoutVars>
          <dgm:bulletEnabled val="1"/>
        </dgm:presLayoutVars>
      </dgm:prSet>
      <dgm:spPr/>
    </dgm:pt>
    <dgm:pt modelId="{19659F3C-FFAC-43F1-9AB1-51748D9B50C0}" type="pres">
      <dgm:prSet presAssocID="{C7A6FC8B-234C-4CB0-B9FE-03F0212BB630}" presName="spaceBetweenRectangles" presStyleCnt="0"/>
      <dgm:spPr/>
    </dgm:pt>
    <dgm:pt modelId="{DEEF88AB-4463-4C7D-99FE-FECE52445B45}" type="pres">
      <dgm:prSet presAssocID="{4CF657D9-99BC-4878-B532-80A91FC8A49C}" presName="parentLin" presStyleCnt="0"/>
      <dgm:spPr/>
    </dgm:pt>
    <dgm:pt modelId="{CD0540E5-8259-498C-BD19-31DBAD7D0938}" type="pres">
      <dgm:prSet presAssocID="{4CF657D9-99BC-4878-B532-80A91FC8A49C}" presName="parentLeftMargin" presStyleLbl="node1" presStyleIdx="0" presStyleCnt="2"/>
      <dgm:spPr/>
    </dgm:pt>
    <dgm:pt modelId="{FE2E3E48-130C-44F1-9714-375E190DA787}" type="pres">
      <dgm:prSet presAssocID="{4CF657D9-99BC-4878-B532-80A91FC8A49C}" presName="parentText" presStyleLbl="node1" presStyleIdx="1" presStyleCnt="2" custScaleX="128571" custScaleY="151951" custLinFactNeighborX="5263" custLinFactNeighborY="-31801">
        <dgm:presLayoutVars>
          <dgm:chMax val="0"/>
          <dgm:bulletEnabled val="1"/>
        </dgm:presLayoutVars>
      </dgm:prSet>
      <dgm:spPr/>
    </dgm:pt>
    <dgm:pt modelId="{3682CEDC-2C13-404B-8A7E-2BC3A0E8047E}" type="pres">
      <dgm:prSet presAssocID="{4CF657D9-99BC-4878-B532-80A91FC8A49C}" presName="negativeSpace" presStyleCnt="0"/>
      <dgm:spPr/>
    </dgm:pt>
    <dgm:pt modelId="{CB53B452-F961-439B-BF97-68A85DA97E95}" type="pres">
      <dgm:prSet presAssocID="{4CF657D9-99BC-4878-B532-80A91FC8A49C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E9BA50C-F6DD-4B7F-BA1D-DD3EBA90D8D8}" srcId="{DE8E9ADE-72E6-42E7-9698-09748AFA7946}" destId="{E08B7593-1E43-414F-8E3D-067011197AA8}" srcOrd="0" destOrd="0" parTransId="{DB14EF48-D738-41CA-AD29-9EE6BEA1FCB4}" sibTransId="{C7A6FC8B-234C-4CB0-B9FE-03F0212BB630}"/>
    <dgm:cxn modelId="{2A696135-81A8-4F51-A24F-A74C3AC6C8D2}" type="presOf" srcId="{E08B7593-1E43-414F-8E3D-067011197AA8}" destId="{4800BC7F-3F99-4884-98F9-BC9D46F6C534}" srcOrd="0" destOrd="0" presId="urn:microsoft.com/office/officeart/2005/8/layout/list1"/>
    <dgm:cxn modelId="{AEE68586-1562-4FC2-9059-EFF99FA6A8B2}" type="presOf" srcId="{4CF657D9-99BC-4878-B532-80A91FC8A49C}" destId="{FE2E3E48-130C-44F1-9714-375E190DA787}" srcOrd="1" destOrd="0" presId="urn:microsoft.com/office/officeart/2005/8/layout/list1"/>
    <dgm:cxn modelId="{5D465393-0F75-4EF0-9F2F-B978D36BDAFA}" type="presOf" srcId="{E08B7593-1E43-414F-8E3D-067011197AA8}" destId="{EFB114D8-DE22-48F6-9F8D-39857CAD87DA}" srcOrd="1" destOrd="0" presId="urn:microsoft.com/office/officeart/2005/8/layout/list1"/>
    <dgm:cxn modelId="{31724495-2FA1-47FE-AAD7-0B3A2933692B}" type="presOf" srcId="{4CF657D9-99BC-4878-B532-80A91FC8A49C}" destId="{CD0540E5-8259-498C-BD19-31DBAD7D0938}" srcOrd="0" destOrd="0" presId="urn:microsoft.com/office/officeart/2005/8/layout/list1"/>
    <dgm:cxn modelId="{19F698D1-DD8C-4945-A981-D7518A17B1A4}" srcId="{DE8E9ADE-72E6-42E7-9698-09748AFA7946}" destId="{4CF657D9-99BC-4878-B532-80A91FC8A49C}" srcOrd="1" destOrd="0" parTransId="{562312D3-3A95-46BB-83B2-FFD385D01DEA}" sibTransId="{FED3D195-B80B-42FC-A632-C589D1F245A6}"/>
    <dgm:cxn modelId="{2F7F53D8-0BE3-4AEB-90AE-1D709F070A73}" type="presOf" srcId="{DE8E9ADE-72E6-42E7-9698-09748AFA7946}" destId="{62CBCC81-9314-456A-A69C-F67FEB660ACA}" srcOrd="0" destOrd="0" presId="urn:microsoft.com/office/officeart/2005/8/layout/list1"/>
    <dgm:cxn modelId="{90B5BAF4-6A9C-45DE-8436-4FE687B504F8}" type="presParOf" srcId="{62CBCC81-9314-456A-A69C-F67FEB660ACA}" destId="{C7516DD9-5296-4D81-B9FB-B4E715752033}" srcOrd="0" destOrd="0" presId="urn:microsoft.com/office/officeart/2005/8/layout/list1"/>
    <dgm:cxn modelId="{608DEE87-A519-4B41-AEE1-33505584694B}" type="presParOf" srcId="{C7516DD9-5296-4D81-B9FB-B4E715752033}" destId="{4800BC7F-3F99-4884-98F9-BC9D46F6C534}" srcOrd="0" destOrd="0" presId="urn:microsoft.com/office/officeart/2005/8/layout/list1"/>
    <dgm:cxn modelId="{A5906791-D260-4F08-A98A-AB1D19A20CC8}" type="presParOf" srcId="{C7516DD9-5296-4D81-B9FB-B4E715752033}" destId="{EFB114D8-DE22-48F6-9F8D-39857CAD87DA}" srcOrd="1" destOrd="0" presId="urn:microsoft.com/office/officeart/2005/8/layout/list1"/>
    <dgm:cxn modelId="{DAC64498-F7C7-4B81-B018-4D1CF53F0BEA}" type="presParOf" srcId="{62CBCC81-9314-456A-A69C-F67FEB660ACA}" destId="{5922D654-3A4B-424F-AE61-96C68084DACD}" srcOrd="1" destOrd="0" presId="urn:microsoft.com/office/officeart/2005/8/layout/list1"/>
    <dgm:cxn modelId="{FB0F3B65-25ED-49B9-90EA-EB844CFF1206}" type="presParOf" srcId="{62CBCC81-9314-456A-A69C-F67FEB660ACA}" destId="{96A1BF9C-8D4F-4018-964D-578A9E6D740B}" srcOrd="2" destOrd="0" presId="urn:microsoft.com/office/officeart/2005/8/layout/list1"/>
    <dgm:cxn modelId="{4E929E41-1EA5-44C5-93ED-0C2BCCC245FB}" type="presParOf" srcId="{62CBCC81-9314-456A-A69C-F67FEB660ACA}" destId="{19659F3C-FFAC-43F1-9AB1-51748D9B50C0}" srcOrd="3" destOrd="0" presId="urn:microsoft.com/office/officeart/2005/8/layout/list1"/>
    <dgm:cxn modelId="{2C21D3F2-C273-4DCD-B133-46F845B2B56F}" type="presParOf" srcId="{62CBCC81-9314-456A-A69C-F67FEB660ACA}" destId="{DEEF88AB-4463-4C7D-99FE-FECE52445B45}" srcOrd="4" destOrd="0" presId="urn:microsoft.com/office/officeart/2005/8/layout/list1"/>
    <dgm:cxn modelId="{D118DB13-2CB0-4404-9A4F-3C15E3BF8F6E}" type="presParOf" srcId="{DEEF88AB-4463-4C7D-99FE-FECE52445B45}" destId="{CD0540E5-8259-498C-BD19-31DBAD7D0938}" srcOrd="0" destOrd="0" presId="urn:microsoft.com/office/officeart/2005/8/layout/list1"/>
    <dgm:cxn modelId="{58EDDECA-53E3-4568-82D5-0ED8E904BDAC}" type="presParOf" srcId="{DEEF88AB-4463-4C7D-99FE-FECE52445B45}" destId="{FE2E3E48-130C-44F1-9714-375E190DA787}" srcOrd="1" destOrd="0" presId="urn:microsoft.com/office/officeart/2005/8/layout/list1"/>
    <dgm:cxn modelId="{633882BC-8FFE-4033-BA79-0B3E978A3F56}" type="presParOf" srcId="{62CBCC81-9314-456A-A69C-F67FEB660ACA}" destId="{3682CEDC-2C13-404B-8A7E-2BC3A0E8047E}" srcOrd="5" destOrd="0" presId="urn:microsoft.com/office/officeart/2005/8/layout/list1"/>
    <dgm:cxn modelId="{FEA11CF6-9270-4EF4-9DE2-3D42A0772E1E}" type="presParOf" srcId="{62CBCC81-9314-456A-A69C-F67FEB660ACA}" destId="{CB53B452-F961-439B-BF97-68A85DA97E9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E8E9ADE-72E6-42E7-9698-09748AFA794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08B7593-1E43-414F-8E3D-067011197AA8}">
      <dgm:prSet custT="1"/>
      <dgm:spPr/>
      <dgm:t>
        <a:bodyPr/>
        <a:lstStyle/>
        <a:p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более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79 мероприятий</a:t>
          </a:r>
        </a:p>
      </dgm:t>
    </dgm:pt>
    <dgm:pt modelId="{DB14EF48-D738-41CA-AD29-9EE6BEA1FCB4}" type="parTrans" cxnId="{AE9BA50C-F6DD-4B7F-BA1D-DD3EBA90D8D8}">
      <dgm:prSet/>
      <dgm:spPr/>
      <dgm:t>
        <a:bodyPr/>
        <a:lstStyle/>
        <a:p>
          <a:endParaRPr lang="ru-RU"/>
        </a:p>
      </dgm:t>
    </dgm:pt>
    <dgm:pt modelId="{C7A6FC8B-234C-4CB0-B9FE-03F0212BB630}" type="sibTrans" cxnId="{AE9BA50C-F6DD-4B7F-BA1D-DD3EBA90D8D8}">
      <dgm:prSet/>
      <dgm:spPr/>
      <dgm:t>
        <a:bodyPr/>
        <a:lstStyle/>
        <a:p>
          <a:endParaRPr lang="ru-RU"/>
        </a:p>
      </dgm:t>
    </dgm:pt>
    <dgm:pt modelId="{6C831406-4FE5-45CA-941D-DF515716D6D8}">
      <dgm:prSet custT="1"/>
      <dgm:spPr/>
      <dgm:t>
        <a:bodyPr/>
        <a:lstStyle/>
        <a:p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платформе ДОБРО.РФ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105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волонтеров или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13% молодежи</a:t>
          </a:r>
        </a:p>
      </dgm:t>
    </dgm:pt>
    <dgm:pt modelId="{4AEE9A3E-0B75-4DD6-A96B-6A0C98D14436}" type="parTrans" cxnId="{88FEB69A-480A-4CFA-9363-D3F8B25EC138}">
      <dgm:prSet/>
      <dgm:spPr/>
      <dgm:t>
        <a:bodyPr/>
        <a:lstStyle/>
        <a:p>
          <a:endParaRPr lang="ru-RU"/>
        </a:p>
      </dgm:t>
    </dgm:pt>
    <dgm:pt modelId="{D987D7CA-B17B-4CBA-A28E-62E48167D3DC}" type="sibTrans" cxnId="{88FEB69A-480A-4CFA-9363-D3F8B25EC138}">
      <dgm:prSet/>
      <dgm:spPr/>
      <dgm:t>
        <a:bodyPr/>
        <a:lstStyle/>
        <a:p>
          <a:endParaRPr lang="ru-RU"/>
        </a:p>
      </dgm:t>
    </dgm:pt>
    <dgm:pt modelId="{37C1BF52-20CC-429A-A090-1E6D257C028D}">
      <dgm:prSet custT="1"/>
      <dgm:spPr/>
      <dgm:t>
        <a:bodyPr/>
        <a:lstStyle/>
        <a:p>
          <a:pPr algn="l">
            <a:lnSpc>
              <a:spcPct val="90000"/>
            </a:lnSpc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Тужинском муниципальном районе проживает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805 человек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возрасте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 14-35 лет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14,7%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от  общей численности населения</a:t>
          </a:r>
        </a:p>
      </dgm:t>
    </dgm:pt>
    <dgm:pt modelId="{82E4A85D-327C-4B92-A4C8-534B0BACAFD8}" type="parTrans" cxnId="{787A23E8-3B45-4308-8901-0EF50FA3E9BA}">
      <dgm:prSet/>
      <dgm:spPr/>
      <dgm:t>
        <a:bodyPr/>
        <a:lstStyle/>
        <a:p>
          <a:endParaRPr lang="ru-RU"/>
        </a:p>
      </dgm:t>
    </dgm:pt>
    <dgm:pt modelId="{40564DC4-BF85-4467-BE0D-71BC7055847A}" type="sibTrans" cxnId="{787A23E8-3B45-4308-8901-0EF50FA3E9BA}">
      <dgm:prSet/>
      <dgm:spPr/>
      <dgm:t>
        <a:bodyPr/>
        <a:lstStyle/>
        <a:p>
          <a:endParaRPr lang="ru-RU"/>
        </a:p>
      </dgm:t>
    </dgm:pt>
    <dgm:pt modelId="{A018267F-0A68-4DA6-A521-3141BBAB4231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6 учреждениях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района созданы волонтерские объединения</a:t>
          </a:r>
        </a:p>
      </dgm:t>
    </dgm:pt>
    <dgm:pt modelId="{5EF6AB1F-9027-43B6-BA79-F6FDDAE6FE6E}" type="sibTrans" cxnId="{B3AAB5E2-AB27-461B-BC01-C608A09906A3}">
      <dgm:prSet/>
      <dgm:spPr/>
      <dgm:t>
        <a:bodyPr/>
        <a:lstStyle/>
        <a:p>
          <a:endParaRPr lang="ru-RU"/>
        </a:p>
      </dgm:t>
    </dgm:pt>
    <dgm:pt modelId="{EBAAB039-4AFF-4A2A-AF48-32A41A0501DC}" type="parTrans" cxnId="{B3AAB5E2-AB27-461B-BC01-C608A09906A3}">
      <dgm:prSet/>
      <dgm:spPr/>
      <dgm:t>
        <a:bodyPr/>
        <a:lstStyle/>
        <a:p>
          <a:endParaRPr lang="ru-RU"/>
        </a:p>
      </dgm:t>
    </dgm:pt>
    <dgm:pt modelId="{62CBCC81-9314-456A-A69C-F67FEB660ACA}" type="pres">
      <dgm:prSet presAssocID="{DE8E9ADE-72E6-42E7-9698-09748AFA7946}" presName="linear" presStyleCnt="0">
        <dgm:presLayoutVars>
          <dgm:dir/>
          <dgm:animLvl val="lvl"/>
          <dgm:resizeHandles val="exact"/>
        </dgm:presLayoutVars>
      </dgm:prSet>
      <dgm:spPr/>
    </dgm:pt>
    <dgm:pt modelId="{FDB9BE27-B60E-4226-8500-67D356D251AD}" type="pres">
      <dgm:prSet presAssocID="{37C1BF52-20CC-429A-A090-1E6D257C028D}" presName="parentLin" presStyleCnt="0"/>
      <dgm:spPr/>
    </dgm:pt>
    <dgm:pt modelId="{587F370C-D3F0-45FA-AD68-30F48D6093A7}" type="pres">
      <dgm:prSet presAssocID="{37C1BF52-20CC-429A-A090-1E6D257C028D}" presName="parentLeftMargin" presStyleLbl="node1" presStyleIdx="0" presStyleCnt="4"/>
      <dgm:spPr/>
    </dgm:pt>
    <dgm:pt modelId="{72FC79F4-4D9B-4F68-A9CB-EDCE0B37AD0E}" type="pres">
      <dgm:prSet presAssocID="{37C1BF52-20CC-429A-A090-1E6D257C028D}" presName="parentText" presStyleLbl="node1" presStyleIdx="0" presStyleCnt="4" custScaleX="116270" custScaleY="152101">
        <dgm:presLayoutVars>
          <dgm:chMax val="0"/>
          <dgm:bulletEnabled val="1"/>
        </dgm:presLayoutVars>
      </dgm:prSet>
      <dgm:spPr/>
    </dgm:pt>
    <dgm:pt modelId="{750C634F-AE13-4397-9AF0-5BAE4A285D4B}" type="pres">
      <dgm:prSet presAssocID="{37C1BF52-20CC-429A-A090-1E6D257C028D}" presName="negativeSpace" presStyleCnt="0"/>
      <dgm:spPr/>
    </dgm:pt>
    <dgm:pt modelId="{60EA3935-7640-4031-B090-FD54B6D26EEB}" type="pres">
      <dgm:prSet presAssocID="{37C1BF52-20CC-429A-A090-1E6D257C028D}" presName="childText" presStyleLbl="conFgAcc1" presStyleIdx="0" presStyleCnt="4">
        <dgm:presLayoutVars>
          <dgm:bulletEnabled val="1"/>
        </dgm:presLayoutVars>
      </dgm:prSet>
      <dgm:spPr/>
    </dgm:pt>
    <dgm:pt modelId="{6D7BA67B-7693-4965-BD2F-DF8DF89F9249}" type="pres">
      <dgm:prSet presAssocID="{40564DC4-BF85-4467-BE0D-71BC7055847A}" presName="spaceBetweenRectangles" presStyleCnt="0"/>
      <dgm:spPr/>
    </dgm:pt>
    <dgm:pt modelId="{C7516DD9-5296-4D81-B9FB-B4E715752033}" type="pres">
      <dgm:prSet presAssocID="{E08B7593-1E43-414F-8E3D-067011197AA8}" presName="parentLin" presStyleCnt="0"/>
      <dgm:spPr/>
    </dgm:pt>
    <dgm:pt modelId="{4800BC7F-3F99-4884-98F9-BC9D46F6C534}" type="pres">
      <dgm:prSet presAssocID="{E08B7593-1E43-414F-8E3D-067011197AA8}" presName="parentLeftMargin" presStyleLbl="node1" presStyleIdx="0" presStyleCnt="4"/>
      <dgm:spPr/>
    </dgm:pt>
    <dgm:pt modelId="{EFB114D8-DE22-48F6-9F8D-39857CAD87DA}" type="pres">
      <dgm:prSet presAssocID="{E08B7593-1E43-414F-8E3D-067011197AA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922D654-3A4B-424F-AE61-96C68084DACD}" type="pres">
      <dgm:prSet presAssocID="{E08B7593-1E43-414F-8E3D-067011197AA8}" presName="negativeSpace" presStyleCnt="0"/>
      <dgm:spPr/>
    </dgm:pt>
    <dgm:pt modelId="{96A1BF9C-8D4F-4018-964D-578A9E6D740B}" type="pres">
      <dgm:prSet presAssocID="{E08B7593-1E43-414F-8E3D-067011197AA8}" presName="childText" presStyleLbl="conFgAcc1" presStyleIdx="1" presStyleCnt="4">
        <dgm:presLayoutVars>
          <dgm:bulletEnabled val="1"/>
        </dgm:presLayoutVars>
      </dgm:prSet>
      <dgm:spPr/>
    </dgm:pt>
    <dgm:pt modelId="{19659F3C-FFAC-43F1-9AB1-51748D9B50C0}" type="pres">
      <dgm:prSet presAssocID="{C7A6FC8B-234C-4CB0-B9FE-03F0212BB630}" presName="spaceBetweenRectangles" presStyleCnt="0"/>
      <dgm:spPr/>
    </dgm:pt>
    <dgm:pt modelId="{16FBC43B-6065-443E-B267-2D9517378C62}" type="pres">
      <dgm:prSet presAssocID="{A018267F-0A68-4DA6-A521-3141BBAB4231}" presName="parentLin" presStyleCnt="0"/>
      <dgm:spPr/>
    </dgm:pt>
    <dgm:pt modelId="{F6F5DC10-E04E-46EC-BA66-8EDD8D0EDB74}" type="pres">
      <dgm:prSet presAssocID="{A018267F-0A68-4DA6-A521-3141BBAB4231}" presName="parentLeftMargin" presStyleLbl="node1" presStyleIdx="1" presStyleCnt="4"/>
      <dgm:spPr/>
    </dgm:pt>
    <dgm:pt modelId="{AF1D7881-E500-40F3-97C0-581D09EE1465}" type="pres">
      <dgm:prSet presAssocID="{A018267F-0A68-4DA6-A521-3141BBAB423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8933E2D-7EBE-4165-9806-C9151DEF7372}" type="pres">
      <dgm:prSet presAssocID="{A018267F-0A68-4DA6-A521-3141BBAB4231}" presName="negativeSpace" presStyleCnt="0"/>
      <dgm:spPr/>
    </dgm:pt>
    <dgm:pt modelId="{BFB984FA-FC35-49FE-81EA-28F0184345B9}" type="pres">
      <dgm:prSet presAssocID="{A018267F-0A68-4DA6-A521-3141BBAB4231}" presName="childText" presStyleLbl="conFgAcc1" presStyleIdx="2" presStyleCnt="4">
        <dgm:presLayoutVars>
          <dgm:bulletEnabled val="1"/>
        </dgm:presLayoutVars>
      </dgm:prSet>
      <dgm:spPr/>
    </dgm:pt>
    <dgm:pt modelId="{F6D993B3-C7BF-41F6-92E8-7ACE1E0780C6}" type="pres">
      <dgm:prSet presAssocID="{5EF6AB1F-9027-43B6-BA79-F6FDDAE6FE6E}" presName="spaceBetweenRectangles" presStyleCnt="0"/>
      <dgm:spPr/>
    </dgm:pt>
    <dgm:pt modelId="{F790B4A8-7EB6-4A03-8B6C-1733EFFE2EB9}" type="pres">
      <dgm:prSet presAssocID="{6C831406-4FE5-45CA-941D-DF515716D6D8}" presName="parentLin" presStyleCnt="0"/>
      <dgm:spPr/>
    </dgm:pt>
    <dgm:pt modelId="{F428BD6B-D07F-4A66-8621-F320EC7502D6}" type="pres">
      <dgm:prSet presAssocID="{6C831406-4FE5-45CA-941D-DF515716D6D8}" presName="parentLeftMargin" presStyleLbl="node1" presStyleIdx="2" presStyleCnt="4"/>
      <dgm:spPr/>
    </dgm:pt>
    <dgm:pt modelId="{C9F13066-D3E7-44DB-AF49-3579488D1770}" type="pres">
      <dgm:prSet presAssocID="{6C831406-4FE5-45CA-941D-DF515716D6D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9DE13BEB-7C56-4A9A-B143-4B28F5379275}" type="pres">
      <dgm:prSet presAssocID="{6C831406-4FE5-45CA-941D-DF515716D6D8}" presName="negativeSpace" presStyleCnt="0"/>
      <dgm:spPr/>
    </dgm:pt>
    <dgm:pt modelId="{FB12B5BD-486B-4740-A751-D222283ABCA6}" type="pres">
      <dgm:prSet presAssocID="{6C831406-4FE5-45CA-941D-DF515716D6D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C806207-B12C-4D3E-8910-C10B715514A2}" type="presOf" srcId="{6C831406-4FE5-45CA-941D-DF515716D6D8}" destId="{F428BD6B-D07F-4A66-8621-F320EC7502D6}" srcOrd="0" destOrd="0" presId="urn:microsoft.com/office/officeart/2005/8/layout/list1"/>
    <dgm:cxn modelId="{AE9BA50C-F6DD-4B7F-BA1D-DD3EBA90D8D8}" srcId="{DE8E9ADE-72E6-42E7-9698-09748AFA7946}" destId="{E08B7593-1E43-414F-8E3D-067011197AA8}" srcOrd="1" destOrd="0" parTransId="{DB14EF48-D738-41CA-AD29-9EE6BEA1FCB4}" sibTransId="{C7A6FC8B-234C-4CB0-B9FE-03F0212BB630}"/>
    <dgm:cxn modelId="{55D6F61A-4AFD-4C56-BA1B-F87255AF9D83}" type="presOf" srcId="{6C831406-4FE5-45CA-941D-DF515716D6D8}" destId="{C9F13066-D3E7-44DB-AF49-3579488D1770}" srcOrd="1" destOrd="0" presId="urn:microsoft.com/office/officeart/2005/8/layout/list1"/>
    <dgm:cxn modelId="{0482AC6D-57F5-4D39-8C46-DCBEED3C2B96}" type="presOf" srcId="{A018267F-0A68-4DA6-A521-3141BBAB4231}" destId="{F6F5DC10-E04E-46EC-BA66-8EDD8D0EDB74}" srcOrd="0" destOrd="0" presId="urn:microsoft.com/office/officeart/2005/8/layout/list1"/>
    <dgm:cxn modelId="{B3D11270-2488-455B-AC11-87EBA7F521F6}" type="presOf" srcId="{E08B7593-1E43-414F-8E3D-067011197AA8}" destId="{4800BC7F-3F99-4884-98F9-BC9D46F6C534}" srcOrd="0" destOrd="0" presId="urn:microsoft.com/office/officeart/2005/8/layout/list1"/>
    <dgm:cxn modelId="{279B3751-FEFB-43BD-AD85-651D66E52241}" type="presOf" srcId="{A018267F-0A68-4DA6-A521-3141BBAB4231}" destId="{AF1D7881-E500-40F3-97C0-581D09EE1465}" srcOrd="1" destOrd="0" presId="urn:microsoft.com/office/officeart/2005/8/layout/list1"/>
    <dgm:cxn modelId="{05A0D976-5D16-4EC6-8E3E-C21F2C539493}" type="presOf" srcId="{E08B7593-1E43-414F-8E3D-067011197AA8}" destId="{EFB114D8-DE22-48F6-9F8D-39857CAD87DA}" srcOrd="1" destOrd="0" presId="urn:microsoft.com/office/officeart/2005/8/layout/list1"/>
    <dgm:cxn modelId="{A9966181-A6F7-4D4E-A1DE-21EE3BCCE1AE}" type="presOf" srcId="{37C1BF52-20CC-429A-A090-1E6D257C028D}" destId="{587F370C-D3F0-45FA-AD68-30F48D6093A7}" srcOrd="0" destOrd="0" presId="urn:microsoft.com/office/officeart/2005/8/layout/list1"/>
    <dgm:cxn modelId="{392F578F-7F01-433E-A2E5-49B4A5CCADDD}" type="presOf" srcId="{DE8E9ADE-72E6-42E7-9698-09748AFA7946}" destId="{62CBCC81-9314-456A-A69C-F67FEB660ACA}" srcOrd="0" destOrd="0" presId="urn:microsoft.com/office/officeart/2005/8/layout/list1"/>
    <dgm:cxn modelId="{F4AF0D93-B09F-4A59-8C24-B82E476C8482}" type="presOf" srcId="{37C1BF52-20CC-429A-A090-1E6D257C028D}" destId="{72FC79F4-4D9B-4F68-A9CB-EDCE0B37AD0E}" srcOrd="1" destOrd="0" presId="urn:microsoft.com/office/officeart/2005/8/layout/list1"/>
    <dgm:cxn modelId="{88FEB69A-480A-4CFA-9363-D3F8B25EC138}" srcId="{DE8E9ADE-72E6-42E7-9698-09748AFA7946}" destId="{6C831406-4FE5-45CA-941D-DF515716D6D8}" srcOrd="3" destOrd="0" parTransId="{4AEE9A3E-0B75-4DD6-A96B-6A0C98D14436}" sibTransId="{D987D7CA-B17B-4CBA-A28E-62E48167D3DC}"/>
    <dgm:cxn modelId="{B3AAB5E2-AB27-461B-BC01-C608A09906A3}" srcId="{DE8E9ADE-72E6-42E7-9698-09748AFA7946}" destId="{A018267F-0A68-4DA6-A521-3141BBAB4231}" srcOrd="2" destOrd="0" parTransId="{EBAAB039-4AFF-4A2A-AF48-32A41A0501DC}" sibTransId="{5EF6AB1F-9027-43B6-BA79-F6FDDAE6FE6E}"/>
    <dgm:cxn modelId="{787A23E8-3B45-4308-8901-0EF50FA3E9BA}" srcId="{DE8E9ADE-72E6-42E7-9698-09748AFA7946}" destId="{37C1BF52-20CC-429A-A090-1E6D257C028D}" srcOrd="0" destOrd="0" parTransId="{82E4A85D-327C-4B92-A4C8-534B0BACAFD8}" sibTransId="{40564DC4-BF85-4467-BE0D-71BC7055847A}"/>
    <dgm:cxn modelId="{7CDBB102-CC12-4F6F-A89A-7AED2DB9C758}" type="presParOf" srcId="{62CBCC81-9314-456A-A69C-F67FEB660ACA}" destId="{FDB9BE27-B60E-4226-8500-67D356D251AD}" srcOrd="0" destOrd="0" presId="urn:microsoft.com/office/officeart/2005/8/layout/list1"/>
    <dgm:cxn modelId="{FD499D25-0797-47F4-80C4-CB2526509B26}" type="presParOf" srcId="{FDB9BE27-B60E-4226-8500-67D356D251AD}" destId="{587F370C-D3F0-45FA-AD68-30F48D6093A7}" srcOrd="0" destOrd="0" presId="urn:microsoft.com/office/officeart/2005/8/layout/list1"/>
    <dgm:cxn modelId="{B2017ACA-A68D-4767-8D41-928A69ED5472}" type="presParOf" srcId="{FDB9BE27-B60E-4226-8500-67D356D251AD}" destId="{72FC79F4-4D9B-4F68-A9CB-EDCE0B37AD0E}" srcOrd="1" destOrd="0" presId="urn:microsoft.com/office/officeart/2005/8/layout/list1"/>
    <dgm:cxn modelId="{12EF6160-060B-44A5-B67C-E8594DB513E6}" type="presParOf" srcId="{62CBCC81-9314-456A-A69C-F67FEB660ACA}" destId="{750C634F-AE13-4397-9AF0-5BAE4A285D4B}" srcOrd="1" destOrd="0" presId="urn:microsoft.com/office/officeart/2005/8/layout/list1"/>
    <dgm:cxn modelId="{AD711ED2-DA93-44CF-91F7-2C40BA7516D1}" type="presParOf" srcId="{62CBCC81-9314-456A-A69C-F67FEB660ACA}" destId="{60EA3935-7640-4031-B090-FD54B6D26EEB}" srcOrd="2" destOrd="0" presId="urn:microsoft.com/office/officeart/2005/8/layout/list1"/>
    <dgm:cxn modelId="{F9D8C0D5-3D7C-4215-931C-48F1908DFFF0}" type="presParOf" srcId="{62CBCC81-9314-456A-A69C-F67FEB660ACA}" destId="{6D7BA67B-7693-4965-BD2F-DF8DF89F9249}" srcOrd="3" destOrd="0" presId="urn:microsoft.com/office/officeart/2005/8/layout/list1"/>
    <dgm:cxn modelId="{E4631365-B92B-4B57-AAA5-AC11830CBB17}" type="presParOf" srcId="{62CBCC81-9314-456A-A69C-F67FEB660ACA}" destId="{C7516DD9-5296-4D81-B9FB-B4E715752033}" srcOrd="4" destOrd="0" presId="urn:microsoft.com/office/officeart/2005/8/layout/list1"/>
    <dgm:cxn modelId="{1BB24FB8-9761-4A65-9529-E6653EDB4529}" type="presParOf" srcId="{C7516DD9-5296-4D81-B9FB-B4E715752033}" destId="{4800BC7F-3F99-4884-98F9-BC9D46F6C534}" srcOrd="0" destOrd="0" presId="urn:microsoft.com/office/officeart/2005/8/layout/list1"/>
    <dgm:cxn modelId="{9DB819D9-5A1A-4A76-A6CD-02A074FDA657}" type="presParOf" srcId="{C7516DD9-5296-4D81-B9FB-B4E715752033}" destId="{EFB114D8-DE22-48F6-9F8D-39857CAD87DA}" srcOrd="1" destOrd="0" presId="urn:microsoft.com/office/officeart/2005/8/layout/list1"/>
    <dgm:cxn modelId="{BA7AFC31-882E-4571-A1F8-530D353D48B9}" type="presParOf" srcId="{62CBCC81-9314-456A-A69C-F67FEB660ACA}" destId="{5922D654-3A4B-424F-AE61-96C68084DACD}" srcOrd="5" destOrd="0" presId="urn:microsoft.com/office/officeart/2005/8/layout/list1"/>
    <dgm:cxn modelId="{5E9DC0C4-FE37-442D-BF7E-7219AFE4AC11}" type="presParOf" srcId="{62CBCC81-9314-456A-A69C-F67FEB660ACA}" destId="{96A1BF9C-8D4F-4018-964D-578A9E6D740B}" srcOrd="6" destOrd="0" presId="urn:microsoft.com/office/officeart/2005/8/layout/list1"/>
    <dgm:cxn modelId="{183932BA-C431-4C91-9C6D-59D822F4FC15}" type="presParOf" srcId="{62CBCC81-9314-456A-A69C-F67FEB660ACA}" destId="{19659F3C-FFAC-43F1-9AB1-51748D9B50C0}" srcOrd="7" destOrd="0" presId="urn:microsoft.com/office/officeart/2005/8/layout/list1"/>
    <dgm:cxn modelId="{BB539F87-32EF-411A-80AB-9D18B8F41516}" type="presParOf" srcId="{62CBCC81-9314-456A-A69C-F67FEB660ACA}" destId="{16FBC43B-6065-443E-B267-2D9517378C62}" srcOrd="8" destOrd="0" presId="urn:microsoft.com/office/officeart/2005/8/layout/list1"/>
    <dgm:cxn modelId="{BCD243AB-C38C-4604-A871-452DB6D1A850}" type="presParOf" srcId="{16FBC43B-6065-443E-B267-2D9517378C62}" destId="{F6F5DC10-E04E-46EC-BA66-8EDD8D0EDB74}" srcOrd="0" destOrd="0" presId="urn:microsoft.com/office/officeart/2005/8/layout/list1"/>
    <dgm:cxn modelId="{09FC8DBA-7008-4CF0-9606-D63E0CEDBB56}" type="presParOf" srcId="{16FBC43B-6065-443E-B267-2D9517378C62}" destId="{AF1D7881-E500-40F3-97C0-581D09EE1465}" srcOrd="1" destOrd="0" presId="urn:microsoft.com/office/officeart/2005/8/layout/list1"/>
    <dgm:cxn modelId="{954C7B0F-16AD-4331-A665-831A9575A594}" type="presParOf" srcId="{62CBCC81-9314-456A-A69C-F67FEB660ACA}" destId="{98933E2D-7EBE-4165-9806-C9151DEF7372}" srcOrd="9" destOrd="0" presId="urn:microsoft.com/office/officeart/2005/8/layout/list1"/>
    <dgm:cxn modelId="{246258BA-D869-4A16-8E9D-0A92DB9B7793}" type="presParOf" srcId="{62CBCC81-9314-456A-A69C-F67FEB660ACA}" destId="{BFB984FA-FC35-49FE-81EA-28F0184345B9}" srcOrd="10" destOrd="0" presId="urn:microsoft.com/office/officeart/2005/8/layout/list1"/>
    <dgm:cxn modelId="{CE2CCCFE-C986-4D2B-A5CB-F67BAFBE636A}" type="presParOf" srcId="{62CBCC81-9314-456A-A69C-F67FEB660ACA}" destId="{F6D993B3-C7BF-41F6-92E8-7ACE1E0780C6}" srcOrd="11" destOrd="0" presId="urn:microsoft.com/office/officeart/2005/8/layout/list1"/>
    <dgm:cxn modelId="{926A1A61-5E95-41A8-A3A1-ABC15A809F8B}" type="presParOf" srcId="{62CBCC81-9314-456A-A69C-F67FEB660ACA}" destId="{F790B4A8-7EB6-4A03-8B6C-1733EFFE2EB9}" srcOrd="12" destOrd="0" presId="urn:microsoft.com/office/officeart/2005/8/layout/list1"/>
    <dgm:cxn modelId="{A4AEFA29-CB34-4D51-BF77-CB88DCAB4026}" type="presParOf" srcId="{F790B4A8-7EB6-4A03-8B6C-1733EFFE2EB9}" destId="{F428BD6B-D07F-4A66-8621-F320EC7502D6}" srcOrd="0" destOrd="0" presId="urn:microsoft.com/office/officeart/2005/8/layout/list1"/>
    <dgm:cxn modelId="{6C9DD0D9-F97D-46DA-A81D-E879A2E0781E}" type="presParOf" srcId="{F790B4A8-7EB6-4A03-8B6C-1733EFFE2EB9}" destId="{C9F13066-D3E7-44DB-AF49-3579488D1770}" srcOrd="1" destOrd="0" presId="urn:microsoft.com/office/officeart/2005/8/layout/list1"/>
    <dgm:cxn modelId="{867CD46F-78F8-4117-BD61-240AF04EB525}" type="presParOf" srcId="{62CBCC81-9314-456A-A69C-F67FEB660ACA}" destId="{9DE13BEB-7C56-4A9A-B143-4B28F5379275}" srcOrd="13" destOrd="0" presId="urn:microsoft.com/office/officeart/2005/8/layout/list1"/>
    <dgm:cxn modelId="{5A738709-E194-4259-8E62-0D81D64C2636}" type="presParOf" srcId="{62CBCC81-9314-456A-A69C-F67FEB660ACA}" destId="{FB12B5BD-486B-4740-A751-D222283ABCA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513743D-21D8-496A-9819-0D39159C2A7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2A4C17-9935-48CC-9536-966D1A53EA74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 УЧРЕЖДЕНИЯ КУЛЬТУРЫ, </a:t>
          </a:r>
        </a:p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ТОМ ЧИСЛЕ</a:t>
          </a:r>
        </a:p>
      </dgm:t>
    </dgm:pt>
    <dgm:pt modelId="{96EAF5CC-565E-433B-A369-885D07D711A3}" type="parTrans" cxnId="{EA9AAE4F-FC03-4EC2-96F4-39D064E3C28E}">
      <dgm:prSet/>
      <dgm:spPr/>
      <dgm:t>
        <a:bodyPr/>
        <a:lstStyle/>
        <a:p>
          <a:endParaRPr lang="ru-RU"/>
        </a:p>
      </dgm:t>
    </dgm:pt>
    <dgm:pt modelId="{394ED802-9AC6-4D4A-9BD6-48C24FC9410D}" type="sibTrans" cxnId="{EA9AAE4F-FC03-4EC2-96F4-39D064E3C28E}">
      <dgm:prSet/>
      <dgm:spPr/>
      <dgm:t>
        <a:bodyPr/>
        <a:lstStyle/>
        <a:p>
          <a:endParaRPr lang="ru-RU"/>
        </a:p>
      </dgm:t>
    </dgm:pt>
    <dgm:pt modelId="{3C4A7586-B9AA-4051-9C11-0228ACB6D5CB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</a:t>
          </a:r>
          <a:r>
            <a:rPr lang="ru-RU" sz="20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Тужинский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РКДЦ</a:t>
          </a:r>
        </a:p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+ 8 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сельских Домов культуры)</a:t>
          </a:r>
        </a:p>
      </dgm:t>
    </dgm:pt>
    <dgm:pt modelId="{B44FA348-6015-4A1F-B399-AB4E65C994B3}" type="parTrans" cxnId="{65CDF79F-CE05-41EF-A091-7C00A77EE09A}">
      <dgm:prSet/>
      <dgm:spPr/>
      <dgm:t>
        <a:bodyPr/>
        <a:lstStyle/>
        <a:p>
          <a:endParaRPr lang="ru-RU"/>
        </a:p>
      </dgm:t>
    </dgm:pt>
    <dgm:pt modelId="{CE642859-6E6B-4978-B4A6-7DCBBF9174CB}" type="sibTrans" cxnId="{65CDF79F-CE05-41EF-A091-7C00A77EE09A}">
      <dgm:prSet/>
      <dgm:spPr/>
      <dgm:t>
        <a:bodyPr/>
        <a:lstStyle/>
        <a:p>
          <a:endParaRPr lang="ru-RU"/>
        </a:p>
      </dgm:t>
    </dgm:pt>
    <dgm:pt modelId="{76BFC878-4DEB-4D02-891B-0FABED72B233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</a:t>
          </a:r>
          <a:r>
            <a:rPr lang="ru-RU" sz="20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Тужинская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районная </a:t>
          </a:r>
          <a:r>
            <a:rPr lang="ru-RU" sz="20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межпоселенческая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централизованная библиотечная система </a:t>
          </a:r>
        </a:p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+ 10 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филиалов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gm:t>
    </dgm:pt>
    <dgm:pt modelId="{0C258B9F-883F-4E3E-A9F7-A9C1408F5DFF}" type="parTrans" cxnId="{182FAEDD-7350-4822-ACC8-4A7C732A895E}">
      <dgm:prSet/>
      <dgm:spPr/>
      <dgm:t>
        <a:bodyPr/>
        <a:lstStyle/>
        <a:p>
          <a:endParaRPr lang="ru-RU"/>
        </a:p>
      </dgm:t>
    </dgm:pt>
    <dgm:pt modelId="{420B29B8-200C-4F42-9CF5-4AC9776403FE}" type="sibTrans" cxnId="{182FAEDD-7350-4822-ACC8-4A7C732A895E}">
      <dgm:prSet/>
      <dgm:spPr/>
      <dgm:t>
        <a:bodyPr/>
        <a:lstStyle/>
        <a:p>
          <a:endParaRPr lang="ru-RU"/>
        </a:p>
      </dgm:t>
    </dgm:pt>
    <dgm:pt modelId="{34C777AD-5B08-4C99-A8B8-446D7A687730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МБУК </a:t>
          </a:r>
          <a:r>
            <a:rPr lang="ru-RU" sz="20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Тужинский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районный краеведческий музей</a:t>
          </a:r>
        </a:p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МБУДО </a:t>
          </a:r>
          <a:r>
            <a:rPr lang="ru-RU" sz="20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Тужинская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районная ДМШ Кировской области</a:t>
          </a:r>
        </a:p>
      </dgm:t>
    </dgm:pt>
    <dgm:pt modelId="{E094CA2A-0F67-4826-9AB8-BADA7339B830}" type="parTrans" cxnId="{FFB2FD35-F84E-478C-8881-C8AFD6F9CA4C}">
      <dgm:prSet/>
      <dgm:spPr/>
      <dgm:t>
        <a:bodyPr/>
        <a:lstStyle/>
        <a:p>
          <a:endParaRPr lang="ru-RU"/>
        </a:p>
      </dgm:t>
    </dgm:pt>
    <dgm:pt modelId="{D4D37F1A-F8D7-4935-9000-7F380C803A25}" type="sibTrans" cxnId="{FFB2FD35-F84E-478C-8881-C8AFD6F9CA4C}">
      <dgm:prSet/>
      <dgm:spPr/>
      <dgm:t>
        <a:bodyPr/>
        <a:lstStyle/>
        <a:p>
          <a:endParaRPr lang="ru-RU"/>
        </a:p>
      </dgm:t>
    </dgm:pt>
    <dgm:pt modelId="{7997962D-BA6D-4DE3-AA9B-5A66CF5F0821}" type="pres">
      <dgm:prSet presAssocID="{0513743D-21D8-496A-9819-0D39159C2A7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EE4BF6F-A255-4CCA-8AB0-6F7ACDF1F801}" type="pres">
      <dgm:prSet presAssocID="{882A4C17-9935-48CC-9536-966D1A53EA74}" presName="hierRoot1" presStyleCnt="0">
        <dgm:presLayoutVars>
          <dgm:hierBranch val="init"/>
        </dgm:presLayoutVars>
      </dgm:prSet>
      <dgm:spPr/>
    </dgm:pt>
    <dgm:pt modelId="{1B55C00B-83A2-457D-99C4-38EF62380B2A}" type="pres">
      <dgm:prSet presAssocID="{882A4C17-9935-48CC-9536-966D1A53EA74}" presName="rootComposite1" presStyleCnt="0"/>
      <dgm:spPr/>
    </dgm:pt>
    <dgm:pt modelId="{2D5E22AD-F217-4BE7-871A-DE2F2E3D9F8E}" type="pres">
      <dgm:prSet presAssocID="{882A4C17-9935-48CC-9536-966D1A53EA74}" presName="rootText1" presStyleLbl="node0" presStyleIdx="0" presStyleCnt="1" custScaleX="123917" custScaleY="114464">
        <dgm:presLayoutVars>
          <dgm:chPref val="3"/>
        </dgm:presLayoutVars>
      </dgm:prSet>
      <dgm:spPr/>
    </dgm:pt>
    <dgm:pt modelId="{C762D8D0-2F85-4554-B574-2C5C438FC6BE}" type="pres">
      <dgm:prSet presAssocID="{882A4C17-9935-48CC-9536-966D1A53EA74}" presName="rootConnector1" presStyleLbl="node1" presStyleIdx="0" presStyleCnt="0"/>
      <dgm:spPr/>
    </dgm:pt>
    <dgm:pt modelId="{4E053AD4-5CAD-4361-A77C-3ABD198B8787}" type="pres">
      <dgm:prSet presAssocID="{882A4C17-9935-48CC-9536-966D1A53EA74}" presName="hierChild2" presStyleCnt="0"/>
      <dgm:spPr/>
    </dgm:pt>
    <dgm:pt modelId="{1A794AF9-8621-41EB-9580-0BD8797DB0A3}" type="pres">
      <dgm:prSet presAssocID="{B44FA348-6015-4A1F-B399-AB4E65C994B3}" presName="Name37" presStyleLbl="parChTrans1D2" presStyleIdx="0" presStyleCnt="3"/>
      <dgm:spPr/>
    </dgm:pt>
    <dgm:pt modelId="{805C4181-E9EC-44D9-ABF6-0E53F778BC65}" type="pres">
      <dgm:prSet presAssocID="{3C4A7586-B9AA-4051-9C11-0228ACB6D5CB}" presName="hierRoot2" presStyleCnt="0">
        <dgm:presLayoutVars>
          <dgm:hierBranch val="init"/>
        </dgm:presLayoutVars>
      </dgm:prSet>
      <dgm:spPr/>
    </dgm:pt>
    <dgm:pt modelId="{38E2A12F-022A-46C8-92FE-CBF35272F7D5}" type="pres">
      <dgm:prSet presAssocID="{3C4A7586-B9AA-4051-9C11-0228ACB6D5CB}" presName="rootComposite" presStyleCnt="0"/>
      <dgm:spPr/>
    </dgm:pt>
    <dgm:pt modelId="{273F4887-B5B1-40D1-A7F0-52ADD446F840}" type="pres">
      <dgm:prSet presAssocID="{3C4A7586-B9AA-4051-9C11-0228ACB6D5CB}" presName="rootText" presStyleLbl="node2" presStyleIdx="0" presStyleCnt="3" custScaleX="109311" custScaleY="124290" custLinFactX="70660" custLinFactNeighborX="100000" custLinFactNeighborY="44414">
        <dgm:presLayoutVars>
          <dgm:chPref val="3"/>
        </dgm:presLayoutVars>
      </dgm:prSet>
      <dgm:spPr/>
    </dgm:pt>
    <dgm:pt modelId="{144D6F02-BE98-4A9D-AA1C-E9FD91995FDC}" type="pres">
      <dgm:prSet presAssocID="{3C4A7586-B9AA-4051-9C11-0228ACB6D5CB}" presName="rootConnector" presStyleLbl="node2" presStyleIdx="0" presStyleCnt="3"/>
      <dgm:spPr/>
    </dgm:pt>
    <dgm:pt modelId="{40148CDC-843F-4782-868E-D12032EFD73C}" type="pres">
      <dgm:prSet presAssocID="{3C4A7586-B9AA-4051-9C11-0228ACB6D5CB}" presName="hierChild4" presStyleCnt="0"/>
      <dgm:spPr/>
    </dgm:pt>
    <dgm:pt modelId="{268D9973-5F86-4431-AF75-6117989B0ADE}" type="pres">
      <dgm:prSet presAssocID="{3C4A7586-B9AA-4051-9C11-0228ACB6D5CB}" presName="hierChild5" presStyleCnt="0"/>
      <dgm:spPr/>
    </dgm:pt>
    <dgm:pt modelId="{ACE0E656-95EE-49DC-90FD-0B0E76DDADBA}" type="pres">
      <dgm:prSet presAssocID="{0C258B9F-883F-4E3E-A9F7-A9C1408F5DFF}" presName="Name37" presStyleLbl="parChTrans1D2" presStyleIdx="1" presStyleCnt="3"/>
      <dgm:spPr/>
    </dgm:pt>
    <dgm:pt modelId="{442A9806-AA5E-4E15-853A-9C46487EFF6B}" type="pres">
      <dgm:prSet presAssocID="{76BFC878-4DEB-4D02-891B-0FABED72B233}" presName="hierRoot2" presStyleCnt="0">
        <dgm:presLayoutVars>
          <dgm:hierBranch val="init"/>
        </dgm:presLayoutVars>
      </dgm:prSet>
      <dgm:spPr/>
    </dgm:pt>
    <dgm:pt modelId="{95AD51FF-2338-4102-844E-8D21D4EB8EC0}" type="pres">
      <dgm:prSet presAssocID="{76BFC878-4DEB-4D02-891B-0FABED72B233}" presName="rootComposite" presStyleCnt="0"/>
      <dgm:spPr/>
    </dgm:pt>
    <dgm:pt modelId="{136A073C-D66E-4C16-B538-52E7604F5896}" type="pres">
      <dgm:prSet presAssocID="{76BFC878-4DEB-4D02-891B-0FABED72B233}" presName="rootText" presStyleLbl="node2" presStyleIdx="1" presStyleCnt="3" custScaleX="140210" custScaleY="194972" custLinFactX="-13189" custLinFactNeighborX="-100000" custLinFactNeighborY="-20654">
        <dgm:presLayoutVars>
          <dgm:chPref val="3"/>
        </dgm:presLayoutVars>
      </dgm:prSet>
      <dgm:spPr/>
    </dgm:pt>
    <dgm:pt modelId="{C02F1656-60F1-4046-99C5-8B38D915060A}" type="pres">
      <dgm:prSet presAssocID="{76BFC878-4DEB-4D02-891B-0FABED72B233}" presName="rootConnector" presStyleLbl="node2" presStyleIdx="1" presStyleCnt="3"/>
      <dgm:spPr/>
    </dgm:pt>
    <dgm:pt modelId="{FE5CE67E-1C7F-49A9-8ED0-FA4238252816}" type="pres">
      <dgm:prSet presAssocID="{76BFC878-4DEB-4D02-891B-0FABED72B233}" presName="hierChild4" presStyleCnt="0"/>
      <dgm:spPr/>
    </dgm:pt>
    <dgm:pt modelId="{37B44D83-A185-4B1E-82D3-C110EA7F0728}" type="pres">
      <dgm:prSet presAssocID="{76BFC878-4DEB-4D02-891B-0FABED72B233}" presName="hierChild5" presStyleCnt="0"/>
      <dgm:spPr/>
    </dgm:pt>
    <dgm:pt modelId="{11E26EB6-1AD4-47F4-B541-7251796F6CF7}" type="pres">
      <dgm:prSet presAssocID="{E094CA2A-0F67-4826-9AB8-BADA7339B830}" presName="Name37" presStyleLbl="parChTrans1D2" presStyleIdx="2" presStyleCnt="3"/>
      <dgm:spPr/>
    </dgm:pt>
    <dgm:pt modelId="{359E4297-E471-4FFC-988F-C63A2B75E359}" type="pres">
      <dgm:prSet presAssocID="{34C777AD-5B08-4C99-A8B8-446D7A687730}" presName="hierRoot2" presStyleCnt="0">
        <dgm:presLayoutVars>
          <dgm:hierBranch val="init"/>
        </dgm:presLayoutVars>
      </dgm:prSet>
      <dgm:spPr/>
    </dgm:pt>
    <dgm:pt modelId="{08B255A2-90AF-4EAC-8FF4-C55AD5684DB7}" type="pres">
      <dgm:prSet presAssocID="{34C777AD-5B08-4C99-A8B8-446D7A687730}" presName="rootComposite" presStyleCnt="0"/>
      <dgm:spPr/>
    </dgm:pt>
    <dgm:pt modelId="{BA5267F8-FDCB-446E-A87F-F80D97676199}" type="pres">
      <dgm:prSet presAssocID="{34C777AD-5B08-4C99-A8B8-446D7A687730}" presName="rootText" presStyleLbl="node2" presStyleIdx="2" presStyleCnt="3" custScaleX="160369" custScaleY="193501" custLinFactNeighborX="148" custLinFactNeighborY="-19339">
        <dgm:presLayoutVars>
          <dgm:chPref val="3"/>
        </dgm:presLayoutVars>
      </dgm:prSet>
      <dgm:spPr/>
    </dgm:pt>
    <dgm:pt modelId="{6A68FB50-7A05-4897-9392-51FAD211A41B}" type="pres">
      <dgm:prSet presAssocID="{34C777AD-5B08-4C99-A8B8-446D7A687730}" presName="rootConnector" presStyleLbl="node2" presStyleIdx="2" presStyleCnt="3"/>
      <dgm:spPr/>
    </dgm:pt>
    <dgm:pt modelId="{30AB127E-5ABB-4F17-B87E-8D22095364A0}" type="pres">
      <dgm:prSet presAssocID="{34C777AD-5B08-4C99-A8B8-446D7A687730}" presName="hierChild4" presStyleCnt="0"/>
      <dgm:spPr/>
    </dgm:pt>
    <dgm:pt modelId="{F1584341-9DC0-44A5-8DD8-B383891F436F}" type="pres">
      <dgm:prSet presAssocID="{34C777AD-5B08-4C99-A8B8-446D7A687730}" presName="hierChild5" presStyleCnt="0"/>
      <dgm:spPr/>
    </dgm:pt>
    <dgm:pt modelId="{CDE748BC-1711-4336-BAEA-6D545EE38016}" type="pres">
      <dgm:prSet presAssocID="{882A4C17-9935-48CC-9536-966D1A53EA74}" presName="hierChild3" presStyleCnt="0"/>
      <dgm:spPr/>
    </dgm:pt>
  </dgm:ptLst>
  <dgm:cxnLst>
    <dgm:cxn modelId="{2F10200E-8466-4024-BC7D-F6B690DE6945}" type="presOf" srcId="{76BFC878-4DEB-4D02-891B-0FABED72B233}" destId="{C02F1656-60F1-4046-99C5-8B38D915060A}" srcOrd="1" destOrd="0" presId="urn:microsoft.com/office/officeart/2005/8/layout/orgChart1"/>
    <dgm:cxn modelId="{9320A00F-C598-4534-93A6-8308B6F3E601}" type="presOf" srcId="{882A4C17-9935-48CC-9536-966D1A53EA74}" destId="{C762D8D0-2F85-4554-B574-2C5C438FC6BE}" srcOrd="1" destOrd="0" presId="urn:microsoft.com/office/officeart/2005/8/layout/orgChart1"/>
    <dgm:cxn modelId="{C6C26312-C494-4197-9222-3873AEA052F6}" type="presOf" srcId="{0C258B9F-883F-4E3E-A9F7-A9C1408F5DFF}" destId="{ACE0E656-95EE-49DC-90FD-0B0E76DDADBA}" srcOrd="0" destOrd="0" presId="urn:microsoft.com/office/officeart/2005/8/layout/orgChart1"/>
    <dgm:cxn modelId="{4073B020-32A8-46D4-92D1-6E735282B2CE}" type="presOf" srcId="{76BFC878-4DEB-4D02-891B-0FABED72B233}" destId="{136A073C-D66E-4C16-B538-52E7604F5896}" srcOrd="0" destOrd="0" presId="urn:microsoft.com/office/officeart/2005/8/layout/orgChart1"/>
    <dgm:cxn modelId="{FFB2FD35-F84E-478C-8881-C8AFD6F9CA4C}" srcId="{882A4C17-9935-48CC-9536-966D1A53EA74}" destId="{34C777AD-5B08-4C99-A8B8-446D7A687730}" srcOrd="2" destOrd="0" parTransId="{E094CA2A-0F67-4826-9AB8-BADA7339B830}" sibTransId="{D4D37F1A-F8D7-4935-9000-7F380C803A25}"/>
    <dgm:cxn modelId="{D8030F65-1275-4C07-AFA6-63D5E4E28265}" type="presOf" srcId="{34C777AD-5B08-4C99-A8B8-446D7A687730}" destId="{6A68FB50-7A05-4897-9392-51FAD211A41B}" srcOrd="1" destOrd="0" presId="urn:microsoft.com/office/officeart/2005/8/layout/orgChart1"/>
    <dgm:cxn modelId="{01B48D4E-044F-429A-A908-51B49B07DB85}" type="presOf" srcId="{E094CA2A-0F67-4826-9AB8-BADA7339B830}" destId="{11E26EB6-1AD4-47F4-B541-7251796F6CF7}" srcOrd="0" destOrd="0" presId="urn:microsoft.com/office/officeart/2005/8/layout/orgChart1"/>
    <dgm:cxn modelId="{EA9AAE4F-FC03-4EC2-96F4-39D064E3C28E}" srcId="{0513743D-21D8-496A-9819-0D39159C2A72}" destId="{882A4C17-9935-48CC-9536-966D1A53EA74}" srcOrd="0" destOrd="0" parTransId="{96EAF5CC-565E-433B-A369-885D07D711A3}" sibTransId="{394ED802-9AC6-4D4A-9BD6-48C24FC9410D}"/>
    <dgm:cxn modelId="{11252657-828B-4FA3-9A39-39A1E25EFCF7}" type="presOf" srcId="{B44FA348-6015-4A1F-B399-AB4E65C994B3}" destId="{1A794AF9-8621-41EB-9580-0BD8797DB0A3}" srcOrd="0" destOrd="0" presId="urn:microsoft.com/office/officeart/2005/8/layout/orgChart1"/>
    <dgm:cxn modelId="{4FA0457B-BC85-4FBB-BACF-7CDB4011EBAE}" type="presOf" srcId="{34C777AD-5B08-4C99-A8B8-446D7A687730}" destId="{BA5267F8-FDCB-446E-A87F-F80D97676199}" srcOrd="0" destOrd="0" presId="urn:microsoft.com/office/officeart/2005/8/layout/orgChart1"/>
    <dgm:cxn modelId="{65CDF79F-CE05-41EF-A091-7C00A77EE09A}" srcId="{882A4C17-9935-48CC-9536-966D1A53EA74}" destId="{3C4A7586-B9AA-4051-9C11-0228ACB6D5CB}" srcOrd="0" destOrd="0" parTransId="{B44FA348-6015-4A1F-B399-AB4E65C994B3}" sibTransId="{CE642859-6E6B-4978-B4A6-7DCBBF9174CB}"/>
    <dgm:cxn modelId="{F4C3D4B9-C778-4AB8-BEF9-FF13B5838368}" type="presOf" srcId="{882A4C17-9935-48CC-9536-966D1A53EA74}" destId="{2D5E22AD-F217-4BE7-871A-DE2F2E3D9F8E}" srcOrd="0" destOrd="0" presId="urn:microsoft.com/office/officeart/2005/8/layout/orgChart1"/>
    <dgm:cxn modelId="{C2E79ECD-EA48-4224-AEDD-AD2CE619F56A}" type="presOf" srcId="{0513743D-21D8-496A-9819-0D39159C2A72}" destId="{7997962D-BA6D-4DE3-AA9B-5A66CF5F0821}" srcOrd="0" destOrd="0" presId="urn:microsoft.com/office/officeart/2005/8/layout/orgChart1"/>
    <dgm:cxn modelId="{182FAEDD-7350-4822-ACC8-4A7C732A895E}" srcId="{882A4C17-9935-48CC-9536-966D1A53EA74}" destId="{76BFC878-4DEB-4D02-891B-0FABED72B233}" srcOrd="1" destOrd="0" parTransId="{0C258B9F-883F-4E3E-A9F7-A9C1408F5DFF}" sibTransId="{420B29B8-200C-4F42-9CF5-4AC9776403FE}"/>
    <dgm:cxn modelId="{9A23F3F3-F315-40AE-91BC-40E7490845DC}" type="presOf" srcId="{3C4A7586-B9AA-4051-9C11-0228ACB6D5CB}" destId="{273F4887-B5B1-40D1-A7F0-52ADD446F840}" srcOrd="0" destOrd="0" presId="urn:microsoft.com/office/officeart/2005/8/layout/orgChart1"/>
    <dgm:cxn modelId="{C7B1BDFB-C846-4DF7-B3D1-6FF014D9B2E4}" type="presOf" srcId="{3C4A7586-B9AA-4051-9C11-0228ACB6D5CB}" destId="{144D6F02-BE98-4A9D-AA1C-E9FD91995FDC}" srcOrd="1" destOrd="0" presId="urn:microsoft.com/office/officeart/2005/8/layout/orgChart1"/>
    <dgm:cxn modelId="{C9958A9D-B479-4D83-A210-7F188A665538}" type="presParOf" srcId="{7997962D-BA6D-4DE3-AA9B-5A66CF5F0821}" destId="{3EE4BF6F-A255-4CCA-8AB0-6F7ACDF1F801}" srcOrd="0" destOrd="0" presId="urn:microsoft.com/office/officeart/2005/8/layout/orgChart1"/>
    <dgm:cxn modelId="{E7AEC369-45B6-4C95-9439-FD2E9C1EDA72}" type="presParOf" srcId="{3EE4BF6F-A255-4CCA-8AB0-6F7ACDF1F801}" destId="{1B55C00B-83A2-457D-99C4-38EF62380B2A}" srcOrd="0" destOrd="0" presId="urn:microsoft.com/office/officeart/2005/8/layout/orgChart1"/>
    <dgm:cxn modelId="{E7CA2734-240C-4634-BCF2-3542326EE50F}" type="presParOf" srcId="{1B55C00B-83A2-457D-99C4-38EF62380B2A}" destId="{2D5E22AD-F217-4BE7-871A-DE2F2E3D9F8E}" srcOrd="0" destOrd="0" presId="urn:microsoft.com/office/officeart/2005/8/layout/orgChart1"/>
    <dgm:cxn modelId="{2CEBFA48-E3AA-462F-BE80-F9A709A07A7B}" type="presParOf" srcId="{1B55C00B-83A2-457D-99C4-38EF62380B2A}" destId="{C762D8D0-2F85-4554-B574-2C5C438FC6BE}" srcOrd="1" destOrd="0" presId="urn:microsoft.com/office/officeart/2005/8/layout/orgChart1"/>
    <dgm:cxn modelId="{C38190A8-35E6-44F2-9314-6C669DEE5453}" type="presParOf" srcId="{3EE4BF6F-A255-4CCA-8AB0-6F7ACDF1F801}" destId="{4E053AD4-5CAD-4361-A77C-3ABD198B8787}" srcOrd="1" destOrd="0" presId="urn:microsoft.com/office/officeart/2005/8/layout/orgChart1"/>
    <dgm:cxn modelId="{4E107F72-CEE7-42CA-BE65-5F6727BB36BC}" type="presParOf" srcId="{4E053AD4-5CAD-4361-A77C-3ABD198B8787}" destId="{1A794AF9-8621-41EB-9580-0BD8797DB0A3}" srcOrd="0" destOrd="0" presId="urn:microsoft.com/office/officeart/2005/8/layout/orgChart1"/>
    <dgm:cxn modelId="{F32A2C6C-EBFE-4AF7-9170-977D979A8863}" type="presParOf" srcId="{4E053AD4-5CAD-4361-A77C-3ABD198B8787}" destId="{805C4181-E9EC-44D9-ABF6-0E53F778BC65}" srcOrd="1" destOrd="0" presId="urn:microsoft.com/office/officeart/2005/8/layout/orgChart1"/>
    <dgm:cxn modelId="{E413633E-596F-4364-95E8-EBAB49D0E494}" type="presParOf" srcId="{805C4181-E9EC-44D9-ABF6-0E53F778BC65}" destId="{38E2A12F-022A-46C8-92FE-CBF35272F7D5}" srcOrd="0" destOrd="0" presId="urn:microsoft.com/office/officeart/2005/8/layout/orgChart1"/>
    <dgm:cxn modelId="{65E7FCB5-6D6B-4AF2-AD07-BE67813E621C}" type="presParOf" srcId="{38E2A12F-022A-46C8-92FE-CBF35272F7D5}" destId="{273F4887-B5B1-40D1-A7F0-52ADD446F840}" srcOrd="0" destOrd="0" presId="urn:microsoft.com/office/officeart/2005/8/layout/orgChart1"/>
    <dgm:cxn modelId="{095502BA-A3BB-4D75-95A3-B6EB19D98F19}" type="presParOf" srcId="{38E2A12F-022A-46C8-92FE-CBF35272F7D5}" destId="{144D6F02-BE98-4A9D-AA1C-E9FD91995FDC}" srcOrd="1" destOrd="0" presId="urn:microsoft.com/office/officeart/2005/8/layout/orgChart1"/>
    <dgm:cxn modelId="{8C4A5E4C-5183-4275-B55F-672DF5CDCEC1}" type="presParOf" srcId="{805C4181-E9EC-44D9-ABF6-0E53F778BC65}" destId="{40148CDC-843F-4782-868E-D12032EFD73C}" srcOrd="1" destOrd="0" presId="urn:microsoft.com/office/officeart/2005/8/layout/orgChart1"/>
    <dgm:cxn modelId="{B5EE29E1-136C-4E22-8082-6C7FF150EE1E}" type="presParOf" srcId="{805C4181-E9EC-44D9-ABF6-0E53F778BC65}" destId="{268D9973-5F86-4431-AF75-6117989B0ADE}" srcOrd="2" destOrd="0" presId="urn:microsoft.com/office/officeart/2005/8/layout/orgChart1"/>
    <dgm:cxn modelId="{43FF416A-6FAA-44CE-8E5C-A55B59FCABB7}" type="presParOf" srcId="{4E053AD4-5CAD-4361-A77C-3ABD198B8787}" destId="{ACE0E656-95EE-49DC-90FD-0B0E76DDADBA}" srcOrd="2" destOrd="0" presId="urn:microsoft.com/office/officeart/2005/8/layout/orgChart1"/>
    <dgm:cxn modelId="{CD72030C-2D84-4CDD-9DA9-1D094620B22E}" type="presParOf" srcId="{4E053AD4-5CAD-4361-A77C-3ABD198B8787}" destId="{442A9806-AA5E-4E15-853A-9C46487EFF6B}" srcOrd="3" destOrd="0" presId="urn:microsoft.com/office/officeart/2005/8/layout/orgChart1"/>
    <dgm:cxn modelId="{A3C6D35C-E9D8-4895-A3A9-13B8650A823F}" type="presParOf" srcId="{442A9806-AA5E-4E15-853A-9C46487EFF6B}" destId="{95AD51FF-2338-4102-844E-8D21D4EB8EC0}" srcOrd="0" destOrd="0" presId="urn:microsoft.com/office/officeart/2005/8/layout/orgChart1"/>
    <dgm:cxn modelId="{EB67A58B-EE52-4DB0-8EA8-093373C8EB0C}" type="presParOf" srcId="{95AD51FF-2338-4102-844E-8D21D4EB8EC0}" destId="{136A073C-D66E-4C16-B538-52E7604F5896}" srcOrd="0" destOrd="0" presId="urn:microsoft.com/office/officeart/2005/8/layout/orgChart1"/>
    <dgm:cxn modelId="{AE92AC57-2313-49EC-BB1E-311340989C62}" type="presParOf" srcId="{95AD51FF-2338-4102-844E-8D21D4EB8EC0}" destId="{C02F1656-60F1-4046-99C5-8B38D915060A}" srcOrd="1" destOrd="0" presId="urn:microsoft.com/office/officeart/2005/8/layout/orgChart1"/>
    <dgm:cxn modelId="{2F02CFA3-289C-446E-BF18-D3838837BB99}" type="presParOf" srcId="{442A9806-AA5E-4E15-853A-9C46487EFF6B}" destId="{FE5CE67E-1C7F-49A9-8ED0-FA4238252816}" srcOrd="1" destOrd="0" presId="urn:microsoft.com/office/officeart/2005/8/layout/orgChart1"/>
    <dgm:cxn modelId="{1DA900A5-6665-4BAC-9870-0E5C79D831E5}" type="presParOf" srcId="{442A9806-AA5E-4E15-853A-9C46487EFF6B}" destId="{37B44D83-A185-4B1E-82D3-C110EA7F0728}" srcOrd="2" destOrd="0" presId="urn:microsoft.com/office/officeart/2005/8/layout/orgChart1"/>
    <dgm:cxn modelId="{EB657A12-ACB4-48ED-BF9D-310DEEBEE28E}" type="presParOf" srcId="{4E053AD4-5CAD-4361-A77C-3ABD198B8787}" destId="{11E26EB6-1AD4-47F4-B541-7251796F6CF7}" srcOrd="4" destOrd="0" presId="urn:microsoft.com/office/officeart/2005/8/layout/orgChart1"/>
    <dgm:cxn modelId="{9C4423BF-2B08-4410-BF6B-94BE085322D5}" type="presParOf" srcId="{4E053AD4-5CAD-4361-A77C-3ABD198B8787}" destId="{359E4297-E471-4FFC-988F-C63A2B75E359}" srcOrd="5" destOrd="0" presId="urn:microsoft.com/office/officeart/2005/8/layout/orgChart1"/>
    <dgm:cxn modelId="{0433C7DB-376E-49A5-9A64-8DB6D76E9850}" type="presParOf" srcId="{359E4297-E471-4FFC-988F-C63A2B75E359}" destId="{08B255A2-90AF-4EAC-8FF4-C55AD5684DB7}" srcOrd="0" destOrd="0" presId="urn:microsoft.com/office/officeart/2005/8/layout/orgChart1"/>
    <dgm:cxn modelId="{DA6A8A29-6A7A-454B-9AE9-C8F1E7536EDC}" type="presParOf" srcId="{08B255A2-90AF-4EAC-8FF4-C55AD5684DB7}" destId="{BA5267F8-FDCB-446E-A87F-F80D97676199}" srcOrd="0" destOrd="0" presId="urn:microsoft.com/office/officeart/2005/8/layout/orgChart1"/>
    <dgm:cxn modelId="{BF1CD1E2-A05F-4A31-A7B8-2FCDBECDCCA1}" type="presParOf" srcId="{08B255A2-90AF-4EAC-8FF4-C55AD5684DB7}" destId="{6A68FB50-7A05-4897-9392-51FAD211A41B}" srcOrd="1" destOrd="0" presId="urn:microsoft.com/office/officeart/2005/8/layout/orgChart1"/>
    <dgm:cxn modelId="{583C6394-22DE-4D34-B3D6-70B67D4535F7}" type="presParOf" srcId="{359E4297-E471-4FFC-988F-C63A2B75E359}" destId="{30AB127E-5ABB-4F17-B87E-8D22095364A0}" srcOrd="1" destOrd="0" presId="urn:microsoft.com/office/officeart/2005/8/layout/orgChart1"/>
    <dgm:cxn modelId="{D66A88FC-3E3A-4FFC-BE27-90801D7E47D1}" type="presParOf" srcId="{359E4297-E471-4FFC-988F-C63A2B75E359}" destId="{F1584341-9DC0-44A5-8DD8-B383891F436F}" srcOrd="2" destOrd="0" presId="urn:microsoft.com/office/officeart/2005/8/layout/orgChart1"/>
    <dgm:cxn modelId="{7B463782-F696-4EF5-A326-92DBEDD78BAF}" type="presParOf" srcId="{3EE4BF6F-A255-4CCA-8AB0-6F7ACDF1F801}" destId="{CDE748BC-1711-4336-BAEA-6D545EE3801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7A02F09-41E4-40EF-B7C9-B4823808D8D8}" type="doc">
      <dgm:prSet loTypeId="urn:microsoft.com/office/officeart/2005/8/layout/cycle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180E543-4D07-4AB4-B022-4C53B9DB2238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Посетили 2138 чел.</a:t>
          </a:r>
        </a:p>
      </dgm:t>
    </dgm:pt>
    <dgm:pt modelId="{50FD9C9D-9A0A-4A03-8D24-52EEF6ACE54A}" type="parTrans" cxnId="{C4044138-A154-4302-A751-6D25FA00E119}">
      <dgm:prSet/>
      <dgm:spPr/>
      <dgm:t>
        <a:bodyPr/>
        <a:lstStyle/>
        <a:p>
          <a:endParaRPr lang="ru-RU"/>
        </a:p>
      </dgm:t>
    </dgm:pt>
    <dgm:pt modelId="{C13C8E97-F8A8-4EA5-86D2-B4B51AEE716F}" type="sibTrans" cxnId="{C4044138-A154-4302-A751-6D25FA00E119}">
      <dgm:prSet/>
      <dgm:spPr/>
      <dgm:t>
        <a:bodyPr/>
        <a:lstStyle/>
        <a:p>
          <a:endParaRPr lang="ru-RU"/>
        </a:p>
      </dgm:t>
    </dgm:pt>
    <dgm:pt modelId="{DFAA1CFC-DFD3-41A9-B1FB-46B8BB13EB53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5500 музейных предметов</a:t>
          </a:r>
        </a:p>
      </dgm:t>
    </dgm:pt>
    <dgm:pt modelId="{69D6C481-A31D-4C6C-ABC7-403FAD338636}" type="parTrans" cxnId="{F0F47684-0729-434C-8D52-7A339EAF54CB}">
      <dgm:prSet/>
      <dgm:spPr/>
      <dgm:t>
        <a:bodyPr/>
        <a:lstStyle/>
        <a:p>
          <a:endParaRPr lang="ru-RU"/>
        </a:p>
      </dgm:t>
    </dgm:pt>
    <dgm:pt modelId="{BA992F36-780B-455D-A056-9D65FFAE167E}" type="sibTrans" cxnId="{F0F47684-0729-434C-8D52-7A339EAF54CB}">
      <dgm:prSet/>
      <dgm:spPr/>
      <dgm:t>
        <a:bodyPr/>
        <a:lstStyle/>
        <a:p>
          <a:endParaRPr lang="ru-RU"/>
        </a:p>
      </dgm:t>
    </dgm:pt>
    <dgm:pt modelId="{9C65F56D-3AE3-4F12-9DDF-6EDC160C9D26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 экскурсий</a:t>
          </a:r>
        </a:p>
      </dgm:t>
    </dgm:pt>
    <dgm:pt modelId="{7F8DE86C-175A-454E-8FEA-82E9B5D2FE9E}" type="parTrans" cxnId="{3E181B5E-C9B2-4CA8-9305-894EDA61BB9E}">
      <dgm:prSet/>
      <dgm:spPr/>
      <dgm:t>
        <a:bodyPr/>
        <a:lstStyle/>
        <a:p>
          <a:endParaRPr lang="ru-RU"/>
        </a:p>
      </dgm:t>
    </dgm:pt>
    <dgm:pt modelId="{63FD3495-2951-45D9-B772-2D9D81958931}" type="sibTrans" cxnId="{3E181B5E-C9B2-4CA8-9305-894EDA61BB9E}">
      <dgm:prSet/>
      <dgm:spPr/>
      <dgm:t>
        <a:bodyPr/>
        <a:lstStyle/>
        <a:p>
          <a:endParaRPr lang="ru-RU"/>
        </a:p>
      </dgm:t>
    </dgm:pt>
    <dgm:pt modelId="{26235219-0AB0-49A6-9411-55AD96A201BA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 выставок</a:t>
          </a:r>
        </a:p>
        <a:p>
          <a:endParaRPr lang="ru-RU" sz="1200" dirty="0"/>
        </a:p>
      </dgm:t>
    </dgm:pt>
    <dgm:pt modelId="{33D1AC70-7D18-42FC-8884-FE94FBCF400C}" type="parTrans" cxnId="{FD5D905E-9951-496C-B96D-0A28E3568FA1}">
      <dgm:prSet/>
      <dgm:spPr/>
      <dgm:t>
        <a:bodyPr/>
        <a:lstStyle/>
        <a:p>
          <a:endParaRPr lang="ru-RU"/>
        </a:p>
      </dgm:t>
    </dgm:pt>
    <dgm:pt modelId="{C2C6ED57-9DE1-446C-93DC-B57145B00212}" type="sibTrans" cxnId="{FD5D905E-9951-496C-B96D-0A28E3568FA1}">
      <dgm:prSet/>
      <dgm:spPr/>
      <dgm:t>
        <a:bodyPr/>
        <a:lstStyle/>
        <a:p>
          <a:endParaRPr lang="ru-RU"/>
        </a:p>
      </dgm:t>
    </dgm:pt>
    <dgm:pt modelId="{8E046C06-12C5-4E29-8312-B4AE1A7F7ED7}">
      <dgm:prSet phldrT="[Текст]" custT="1"/>
      <dgm:spPr/>
      <dgm:t>
        <a:bodyPr/>
        <a:lstStyle/>
        <a:p>
          <a:endParaRPr lang="ru-RU" sz="1200" dirty="0"/>
        </a:p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64 мероприятия</a:t>
          </a:r>
        </a:p>
        <a:p>
          <a:endParaRPr lang="ru-RU" sz="1200" dirty="0"/>
        </a:p>
      </dgm:t>
    </dgm:pt>
    <dgm:pt modelId="{62437130-2962-4948-B0C0-99F60D6F2DA0}" type="parTrans" cxnId="{DA699B70-F524-4B49-85AB-113B22CD1438}">
      <dgm:prSet/>
      <dgm:spPr/>
      <dgm:t>
        <a:bodyPr/>
        <a:lstStyle/>
        <a:p>
          <a:endParaRPr lang="ru-RU"/>
        </a:p>
      </dgm:t>
    </dgm:pt>
    <dgm:pt modelId="{FB38A14C-C4DE-41EB-8879-E7B448AF074A}" type="sibTrans" cxnId="{DA699B70-F524-4B49-85AB-113B22CD1438}">
      <dgm:prSet/>
      <dgm:spPr/>
      <dgm:t>
        <a:bodyPr/>
        <a:lstStyle/>
        <a:p>
          <a:endParaRPr lang="ru-RU"/>
        </a:p>
      </dgm:t>
    </dgm:pt>
    <dgm:pt modelId="{936CCAB2-1A67-4170-9B24-626952FD069B}" type="pres">
      <dgm:prSet presAssocID="{87A02F09-41E4-40EF-B7C9-B4823808D8D8}" presName="cycle" presStyleCnt="0">
        <dgm:presLayoutVars>
          <dgm:dir/>
          <dgm:resizeHandles val="exact"/>
        </dgm:presLayoutVars>
      </dgm:prSet>
      <dgm:spPr/>
    </dgm:pt>
    <dgm:pt modelId="{2D9F887A-3116-4C3D-9A5F-21F963AF60D6}" type="pres">
      <dgm:prSet presAssocID="{4180E543-4D07-4AB4-B022-4C53B9DB2238}" presName="node" presStyleLbl="node1" presStyleIdx="0" presStyleCnt="5">
        <dgm:presLayoutVars>
          <dgm:bulletEnabled val="1"/>
        </dgm:presLayoutVars>
      </dgm:prSet>
      <dgm:spPr/>
    </dgm:pt>
    <dgm:pt modelId="{9CA994C1-3FEE-44F7-8B7B-3ECB3C6C63CC}" type="pres">
      <dgm:prSet presAssocID="{4180E543-4D07-4AB4-B022-4C53B9DB2238}" presName="spNode" presStyleCnt="0"/>
      <dgm:spPr/>
    </dgm:pt>
    <dgm:pt modelId="{35195220-49EA-4AAB-87AA-B86DD417940B}" type="pres">
      <dgm:prSet presAssocID="{C13C8E97-F8A8-4EA5-86D2-B4B51AEE716F}" presName="sibTrans" presStyleLbl="sibTrans1D1" presStyleIdx="0" presStyleCnt="5"/>
      <dgm:spPr/>
    </dgm:pt>
    <dgm:pt modelId="{9E37CEB5-2D35-48AE-9DDF-F59524E13DF0}" type="pres">
      <dgm:prSet presAssocID="{DFAA1CFC-DFD3-41A9-B1FB-46B8BB13EB53}" presName="node" presStyleLbl="node1" presStyleIdx="1" presStyleCnt="5" custScaleX="114025">
        <dgm:presLayoutVars>
          <dgm:bulletEnabled val="1"/>
        </dgm:presLayoutVars>
      </dgm:prSet>
      <dgm:spPr/>
    </dgm:pt>
    <dgm:pt modelId="{47CDA3E7-429B-4BCA-92AC-D7C821547953}" type="pres">
      <dgm:prSet presAssocID="{DFAA1CFC-DFD3-41A9-B1FB-46B8BB13EB53}" presName="spNode" presStyleCnt="0"/>
      <dgm:spPr/>
    </dgm:pt>
    <dgm:pt modelId="{36765245-629E-4F06-B4DA-0D5643F04E15}" type="pres">
      <dgm:prSet presAssocID="{BA992F36-780B-455D-A056-9D65FFAE167E}" presName="sibTrans" presStyleLbl="sibTrans1D1" presStyleIdx="1" presStyleCnt="5"/>
      <dgm:spPr/>
    </dgm:pt>
    <dgm:pt modelId="{9D10E17F-97CB-4A0F-B394-E89C7F734F0C}" type="pres">
      <dgm:prSet presAssocID="{9C65F56D-3AE3-4F12-9DDF-6EDC160C9D26}" presName="node" presStyleLbl="node1" presStyleIdx="2" presStyleCnt="5" custScaleX="105932">
        <dgm:presLayoutVars>
          <dgm:bulletEnabled val="1"/>
        </dgm:presLayoutVars>
      </dgm:prSet>
      <dgm:spPr/>
    </dgm:pt>
    <dgm:pt modelId="{A2A2F2A8-4CDC-42DD-BF42-755752A4349E}" type="pres">
      <dgm:prSet presAssocID="{9C65F56D-3AE3-4F12-9DDF-6EDC160C9D26}" presName="spNode" presStyleCnt="0"/>
      <dgm:spPr/>
    </dgm:pt>
    <dgm:pt modelId="{B797371A-02BC-4C61-A8A1-B2EEAC2311A1}" type="pres">
      <dgm:prSet presAssocID="{63FD3495-2951-45D9-B772-2D9D81958931}" presName="sibTrans" presStyleLbl="sibTrans1D1" presStyleIdx="2" presStyleCnt="5"/>
      <dgm:spPr/>
    </dgm:pt>
    <dgm:pt modelId="{C8FCC240-BA9A-4F37-83A1-FD2355C417FC}" type="pres">
      <dgm:prSet presAssocID="{26235219-0AB0-49A6-9411-55AD96A201BA}" presName="node" presStyleLbl="node1" presStyleIdx="3" presStyleCnt="5">
        <dgm:presLayoutVars>
          <dgm:bulletEnabled val="1"/>
        </dgm:presLayoutVars>
      </dgm:prSet>
      <dgm:spPr/>
    </dgm:pt>
    <dgm:pt modelId="{9E26A577-DF02-4E1E-9B70-D485913DBB05}" type="pres">
      <dgm:prSet presAssocID="{26235219-0AB0-49A6-9411-55AD96A201BA}" presName="spNode" presStyleCnt="0"/>
      <dgm:spPr/>
    </dgm:pt>
    <dgm:pt modelId="{F721A3E5-9E79-4CB6-AA69-3704E2CC45C2}" type="pres">
      <dgm:prSet presAssocID="{C2C6ED57-9DE1-446C-93DC-B57145B00212}" presName="sibTrans" presStyleLbl="sibTrans1D1" presStyleIdx="3" presStyleCnt="5"/>
      <dgm:spPr/>
    </dgm:pt>
    <dgm:pt modelId="{CB24FD22-11FF-42F8-8968-582A47DC5AE3}" type="pres">
      <dgm:prSet presAssocID="{8E046C06-12C5-4E29-8312-B4AE1A7F7ED7}" presName="node" presStyleLbl="node1" presStyleIdx="4" presStyleCnt="5" custScaleX="129100">
        <dgm:presLayoutVars>
          <dgm:bulletEnabled val="1"/>
        </dgm:presLayoutVars>
      </dgm:prSet>
      <dgm:spPr/>
    </dgm:pt>
    <dgm:pt modelId="{C14BDF2D-087E-427D-A232-71FAADF75121}" type="pres">
      <dgm:prSet presAssocID="{8E046C06-12C5-4E29-8312-B4AE1A7F7ED7}" presName="spNode" presStyleCnt="0"/>
      <dgm:spPr/>
    </dgm:pt>
    <dgm:pt modelId="{8FC72A5F-36BA-4B00-8347-58DC971252C0}" type="pres">
      <dgm:prSet presAssocID="{FB38A14C-C4DE-41EB-8879-E7B448AF074A}" presName="sibTrans" presStyleLbl="sibTrans1D1" presStyleIdx="4" presStyleCnt="5"/>
      <dgm:spPr/>
    </dgm:pt>
  </dgm:ptLst>
  <dgm:cxnLst>
    <dgm:cxn modelId="{B3AD5F05-5390-464D-ADF1-8945125510F7}" type="presOf" srcId="{63FD3495-2951-45D9-B772-2D9D81958931}" destId="{B797371A-02BC-4C61-A8A1-B2EEAC2311A1}" srcOrd="0" destOrd="0" presId="urn:microsoft.com/office/officeart/2005/8/layout/cycle6"/>
    <dgm:cxn modelId="{5C18FA05-75B5-40DB-96E5-F42A494C77EB}" type="presOf" srcId="{FB38A14C-C4DE-41EB-8879-E7B448AF074A}" destId="{8FC72A5F-36BA-4B00-8347-58DC971252C0}" srcOrd="0" destOrd="0" presId="urn:microsoft.com/office/officeart/2005/8/layout/cycle6"/>
    <dgm:cxn modelId="{5E2F5F0B-356A-4AC3-9E9B-F851630CF799}" type="presOf" srcId="{BA992F36-780B-455D-A056-9D65FFAE167E}" destId="{36765245-629E-4F06-B4DA-0D5643F04E15}" srcOrd="0" destOrd="0" presId="urn:microsoft.com/office/officeart/2005/8/layout/cycle6"/>
    <dgm:cxn modelId="{1479DA18-64C0-4A47-9D94-91A162E621A7}" type="presOf" srcId="{87A02F09-41E4-40EF-B7C9-B4823808D8D8}" destId="{936CCAB2-1A67-4170-9B24-626952FD069B}" srcOrd="0" destOrd="0" presId="urn:microsoft.com/office/officeart/2005/8/layout/cycle6"/>
    <dgm:cxn modelId="{C4044138-A154-4302-A751-6D25FA00E119}" srcId="{87A02F09-41E4-40EF-B7C9-B4823808D8D8}" destId="{4180E543-4D07-4AB4-B022-4C53B9DB2238}" srcOrd="0" destOrd="0" parTransId="{50FD9C9D-9A0A-4A03-8D24-52EEF6ACE54A}" sibTransId="{C13C8E97-F8A8-4EA5-86D2-B4B51AEE716F}"/>
    <dgm:cxn modelId="{3E181B5E-C9B2-4CA8-9305-894EDA61BB9E}" srcId="{87A02F09-41E4-40EF-B7C9-B4823808D8D8}" destId="{9C65F56D-3AE3-4F12-9DDF-6EDC160C9D26}" srcOrd="2" destOrd="0" parTransId="{7F8DE86C-175A-454E-8FEA-82E9B5D2FE9E}" sibTransId="{63FD3495-2951-45D9-B772-2D9D81958931}"/>
    <dgm:cxn modelId="{FD5D905E-9951-496C-B96D-0A28E3568FA1}" srcId="{87A02F09-41E4-40EF-B7C9-B4823808D8D8}" destId="{26235219-0AB0-49A6-9411-55AD96A201BA}" srcOrd="3" destOrd="0" parTransId="{33D1AC70-7D18-42FC-8884-FE94FBCF400C}" sibTransId="{C2C6ED57-9DE1-446C-93DC-B57145B00212}"/>
    <dgm:cxn modelId="{BADE4C4D-1C43-48E1-A096-F4D0FB32D3CE}" type="presOf" srcId="{9C65F56D-3AE3-4F12-9DDF-6EDC160C9D26}" destId="{9D10E17F-97CB-4A0F-B394-E89C7F734F0C}" srcOrd="0" destOrd="0" presId="urn:microsoft.com/office/officeart/2005/8/layout/cycle6"/>
    <dgm:cxn modelId="{DA699B70-F524-4B49-85AB-113B22CD1438}" srcId="{87A02F09-41E4-40EF-B7C9-B4823808D8D8}" destId="{8E046C06-12C5-4E29-8312-B4AE1A7F7ED7}" srcOrd="4" destOrd="0" parTransId="{62437130-2962-4948-B0C0-99F60D6F2DA0}" sibTransId="{FB38A14C-C4DE-41EB-8879-E7B448AF074A}"/>
    <dgm:cxn modelId="{A9846C53-2E27-4400-9D68-A704A4DDA954}" type="presOf" srcId="{26235219-0AB0-49A6-9411-55AD96A201BA}" destId="{C8FCC240-BA9A-4F37-83A1-FD2355C417FC}" srcOrd="0" destOrd="0" presId="urn:microsoft.com/office/officeart/2005/8/layout/cycle6"/>
    <dgm:cxn modelId="{9B078F73-0E88-427C-BED3-87299316A9D9}" type="presOf" srcId="{4180E543-4D07-4AB4-B022-4C53B9DB2238}" destId="{2D9F887A-3116-4C3D-9A5F-21F963AF60D6}" srcOrd="0" destOrd="0" presId="urn:microsoft.com/office/officeart/2005/8/layout/cycle6"/>
    <dgm:cxn modelId="{F0F47684-0729-434C-8D52-7A339EAF54CB}" srcId="{87A02F09-41E4-40EF-B7C9-B4823808D8D8}" destId="{DFAA1CFC-DFD3-41A9-B1FB-46B8BB13EB53}" srcOrd="1" destOrd="0" parTransId="{69D6C481-A31D-4C6C-ABC7-403FAD338636}" sibTransId="{BA992F36-780B-455D-A056-9D65FFAE167E}"/>
    <dgm:cxn modelId="{9C218DAC-71A9-4F1B-A634-02DB147A3CA0}" type="presOf" srcId="{8E046C06-12C5-4E29-8312-B4AE1A7F7ED7}" destId="{CB24FD22-11FF-42F8-8968-582A47DC5AE3}" srcOrd="0" destOrd="0" presId="urn:microsoft.com/office/officeart/2005/8/layout/cycle6"/>
    <dgm:cxn modelId="{8D0DFFB0-C3B5-48ED-AE99-3F555781E79B}" type="presOf" srcId="{C13C8E97-F8A8-4EA5-86D2-B4B51AEE716F}" destId="{35195220-49EA-4AAB-87AA-B86DD417940B}" srcOrd="0" destOrd="0" presId="urn:microsoft.com/office/officeart/2005/8/layout/cycle6"/>
    <dgm:cxn modelId="{1F0B1ED4-E474-43BA-9E86-554DA1BEE8FE}" type="presOf" srcId="{C2C6ED57-9DE1-446C-93DC-B57145B00212}" destId="{F721A3E5-9E79-4CB6-AA69-3704E2CC45C2}" srcOrd="0" destOrd="0" presId="urn:microsoft.com/office/officeart/2005/8/layout/cycle6"/>
    <dgm:cxn modelId="{BFD880F1-EE33-4BF9-9439-C49AB3424D32}" type="presOf" srcId="{DFAA1CFC-DFD3-41A9-B1FB-46B8BB13EB53}" destId="{9E37CEB5-2D35-48AE-9DDF-F59524E13DF0}" srcOrd="0" destOrd="0" presId="urn:microsoft.com/office/officeart/2005/8/layout/cycle6"/>
    <dgm:cxn modelId="{78518198-41E8-4FD2-819F-D378BB01A27C}" type="presParOf" srcId="{936CCAB2-1A67-4170-9B24-626952FD069B}" destId="{2D9F887A-3116-4C3D-9A5F-21F963AF60D6}" srcOrd="0" destOrd="0" presId="urn:microsoft.com/office/officeart/2005/8/layout/cycle6"/>
    <dgm:cxn modelId="{5B1065E2-5551-4210-90F5-7A90A24F591C}" type="presParOf" srcId="{936CCAB2-1A67-4170-9B24-626952FD069B}" destId="{9CA994C1-3FEE-44F7-8B7B-3ECB3C6C63CC}" srcOrd="1" destOrd="0" presId="urn:microsoft.com/office/officeart/2005/8/layout/cycle6"/>
    <dgm:cxn modelId="{A889323D-F037-414E-B383-0AA4EB026895}" type="presParOf" srcId="{936CCAB2-1A67-4170-9B24-626952FD069B}" destId="{35195220-49EA-4AAB-87AA-B86DD417940B}" srcOrd="2" destOrd="0" presId="urn:microsoft.com/office/officeart/2005/8/layout/cycle6"/>
    <dgm:cxn modelId="{696587EA-8351-4851-8B54-E2DA20D9C69C}" type="presParOf" srcId="{936CCAB2-1A67-4170-9B24-626952FD069B}" destId="{9E37CEB5-2D35-48AE-9DDF-F59524E13DF0}" srcOrd="3" destOrd="0" presId="urn:microsoft.com/office/officeart/2005/8/layout/cycle6"/>
    <dgm:cxn modelId="{0262655B-2DB6-439F-AFED-64B84ADD47C5}" type="presParOf" srcId="{936CCAB2-1A67-4170-9B24-626952FD069B}" destId="{47CDA3E7-429B-4BCA-92AC-D7C821547953}" srcOrd="4" destOrd="0" presId="urn:microsoft.com/office/officeart/2005/8/layout/cycle6"/>
    <dgm:cxn modelId="{F3C5DDB3-B290-4028-9AAE-455DD7E08B7E}" type="presParOf" srcId="{936CCAB2-1A67-4170-9B24-626952FD069B}" destId="{36765245-629E-4F06-B4DA-0D5643F04E15}" srcOrd="5" destOrd="0" presId="urn:microsoft.com/office/officeart/2005/8/layout/cycle6"/>
    <dgm:cxn modelId="{CFE28FEA-45C0-4F0B-B12D-56F388883B66}" type="presParOf" srcId="{936CCAB2-1A67-4170-9B24-626952FD069B}" destId="{9D10E17F-97CB-4A0F-B394-E89C7F734F0C}" srcOrd="6" destOrd="0" presId="urn:microsoft.com/office/officeart/2005/8/layout/cycle6"/>
    <dgm:cxn modelId="{8CFA1BC7-325F-4BAB-8CCF-1ADE652D4C89}" type="presParOf" srcId="{936CCAB2-1A67-4170-9B24-626952FD069B}" destId="{A2A2F2A8-4CDC-42DD-BF42-755752A4349E}" srcOrd="7" destOrd="0" presId="urn:microsoft.com/office/officeart/2005/8/layout/cycle6"/>
    <dgm:cxn modelId="{5039BB50-2D3D-4C05-A4EC-328714FEC0E8}" type="presParOf" srcId="{936CCAB2-1A67-4170-9B24-626952FD069B}" destId="{B797371A-02BC-4C61-A8A1-B2EEAC2311A1}" srcOrd="8" destOrd="0" presId="urn:microsoft.com/office/officeart/2005/8/layout/cycle6"/>
    <dgm:cxn modelId="{61DEF2FA-F44C-4503-95DE-95944CECE4F5}" type="presParOf" srcId="{936CCAB2-1A67-4170-9B24-626952FD069B}" destId="{C8FCC240-BA9A-4F37-83A1-FD2355C417FC}" srcOrd="9" destOrd="0" presId="urn:microsoft.com/office/officeart/2005/8/layout/cycle6"/>
    <dgm:cxn modelId="{91386C71-CD14-44BF-8315-8C477934E94F}" type="presParOf" srcId="{936CCAB2-1A67-4170-9B24-626952FD069B}" destId="{9E26A577-DF02-4E1E-9B70-D485913DBB05}" srcOrd="10" destOrd="0" presId="urn:microsoft.com/office/officeart/2005/8/layout/cycle6"/>
    <dgm:cxn modelId="{3D275E7E-3970-443D-B0E6-D295FB754441}" type="presParOf" srcId="{936CCAB2-1A67-4170-9B24-626952FD069B}" destId="{F721A3E5-9E79-4CB6-AA69-3704E2CC45C2}" srcOrd="11" destOrd="0" presId="urn:microsoft.com/office/officeart/2005/8/layout/cycle6"/>
    <dgm:cxn modelId="{F7BC2BE4-D3BD-4E2A-AD5C-0D376D07B33F}" type="presParOf" srcId="{936CCAB2-1A67-4170-9B24-626952FD069B}" destId="{CB24FD22-11FF-42F8-8968-582A47DC5AE3}" srcOrd="12" destOrd="0" presId="urn:microsoft.com/office/officeart/2005/8/layout/cycle6"/>
    <dgm:cxn modelId="{7F322A54-C9A0-4504-9B86-784CCF98EF97}" type="presParOf" srcId="{936CCAB2-1A67-4170-9B24-626952FD069B}" destId="{C14BDF2D-087E-427D-A232-71FAADF75121}" srcOrd="13" destOrd="0" presId="urn:microsoft.com/office/officeart/2005/8/layout/cycle6"/>
    <dgm:cxn modelId="{EB30BA85-6891-44D7-97C3-3553279C6367}" type="presParOf" srcId="{936CCAB2-1A67-4170-9B24-626952FD069B}" destId="{8FC72A5F-36BA-4B00-8347-58DC971252C0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E8E9ADE-72E6-42E7-9698-09748AFA7946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003F328-3434-4844-9C92-03C356688B5B}">
      <dgm:prSet phldrT="[Текст]" custT="1"/>
      <dgm:spPr/>
      <dgm:t>
        <a:bodyPr/>
        <a:lstStyle/>
        <a:p>
          <a:pPr algn="l">
            <a:lnSpc>
              <a:spcPct val="90000"/>
            </a:lnSpc>
          </a:pP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>
            <a:lnSpc>
              <a:spcPct val="5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совещаний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руководителями муниципальных </a:t>
          </a:r>
        </a:p>
        <a:p>
          <a:pPr algn="l">
            <a:lnSpc>
              <a:spcPct val="50000"/>
            </a:lnSpc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учреждений</a:t>
          </a:r>
        </a:p>
        <a:p>
          <a:pPr algn="l">
            <a:lnSpc>
              <a:spcPct val="90000"/>
            </a:lnSpc>
          </a:pPr>
          <a:endParaRPr lang="ru-RU" sz="900" dirty="0"/>
        </a:p>
      </dgm:t>
    </dgm:pt>
    <dgm:pt modelId="{3920D282-1DFA-4F53-B3B1-A62FC98F016C}" type="parTrans" cxnId="{3147D5E7-70E1-4103-A5F1-A988D9DD543D}">
      <dgm:prSet/>
      <dgm:spPr/>
      <dgm:t>
        <a:bodyPr/>
        <a:lstStyle/>
        <a:p>
          <a:endParaRPr lang="ru-RU"/>
        </a:p>
      </dgm:t>
    </dgm:pt>
    <dgm:pt modelId="{ACA5F960-1E52-4E99-96B3-EAE149A28DE8}" type="sibTrans" cxnId="{3147D5E7-70E1-4103-A5F1-A988D9DD543D}">
      <dgm:prSet/>
      <dgm:spPr/>
      <dgm:t>
        <a:bodyPr/>
        <a:lstStyle/>
        <a:p>
          <a:endParaRPr lang="ru-RU"/>
        </a:p>
      </dgm:t>
    </dgm:pt>
    <dgm:pt modelId="{E08B7593-1E43-414F-8E3D-067011197AA8}">
      <dgm:prSet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работников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прошли обучение в рамках федерального проекта «Творческие люди»</a:t>
          </a:r>
        </a:p>
      </dgm:t>
    </dgm:pt>
    <dgm:pt modelId="{DB14EF48-D738-41CA-AD29-9EE6BEA1FCB4}" type="parTrans" cxnId="{AE9BA50C-F6DD-4B7F-BA1D-DD3EBA90D8D8}">
      <dgm:prSet/>
      <dgm:spPr/>
      <dgm:t>
        <a:bodyPr/>
        <a:lstStyle/>
        <a:p>
          <a:endParaRPr lang="ru-RU"/>
        </a:p>
      </dgm:t>
    </dgm:pt>
    <dgm:pt modelId="{C7A6FC8B-234C-4CB0-B9FE-03F0212BB630}" type="sibTrans" cxnId="{AE9BA50C-F6DD-4B7F-BA1D-DD3EBA90D8D8}">
      <dgm:prSet/>
      <dgm:spPr/>
      <dgm:t>
        <a:bodyPr/>
        <a:lstStyle/>
        <a:p>
          <a:endParaRPr lang="ru-RU"/>
        </a:p>
      </dgm:t>
    </dgm:pt>
    <dgm:pt modelId="{A018267F-0A68-4DA6-A521-3141BBAB4231}">
      <dgm:prSet custT="1"/>
      <dgm:spPr/>
      <dgm:t>
        <a:bodyPr/>
        <a:lstStyle/>
        <a:p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основных уставных видов деятельности составили поступления в сумме </a:t>
          </a: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723 000 рублей</a:t>
          </a:r>
        </a:p>
      </dgm:t>
    </dgm:pt>
    <dgm:pt modelId="{EBAAB039-4AFF-4A2A-AF48-32A41A0501DC}" type="parTrans" cxnId="{B3AAB5E2-AB27-461B-BC01-C608A09906A3}">
      <dgm:prSet/>
      <dgm:spPr/>
      <dgm:t>
        <a:bodyPr/>
        <a:lstStyle/>
        <a:p>
          <a:endParaRPr lang="ru-RU"/>
        </a:p>
      </dgm:t>
    </dgm:pt>
    <dgm:pt modelId="{5EF6AB1F-9027-43B6-BA79-F6FDDAE6FE6E}" type="sibTrans" cxnId="{B3AAB5E2-AB27-461B-BC01-C608A09906A3}">
      <dgm:prSet/>
      <dgm:spPr/>
      <dgm:t>
        <a:bodyPr/>
        <a:lstStyle/>
        <a:p>
          <a:endParaRPr lang="ru-RU"/>
        </a:p>
      </dgm:t>
    </dgm:pt>
    <dgm:pt modelId="{62CBCC81-9314-456A-A69C-F67FEB660ACA}" type="pres">
      <dgm:prSet presAssocID="{DE8E9ADE-72E6-42E7-9698-09748AFA7946}" presName="linear" presStyleCnt="0">
        <dgm:presLayoutVars>
          <dgm:dir/>
          <dgm:animLvl val="lvl"/>
          <dgm:resizeHandles val="exact"/>
        </dgm:presLayoutVars>
      </dgm:prSet>
      <dgm:spPr/>
    </dgm:pt>
    <dgm:pt modelId="{415B9235-504B-4124-B49E-79457140CC70}" type="pres">
      <dgm:prSet presAssocID="{1003F328-3434-4844-9C92-03C356688B5B}" presName="parentLin" presStyleCnt="0"/>
      <dgm:spPr/>
    </dgm:pt>
    <dgm:pt modelId="{AD7E86F3-434B-46D6-9A08-DE0D6AC827A0}" type="pres">
      <dgm:prSet presAssocID="{1003F328-3434-4844-9C92-03C356688B5B}" presName="parentLeftMargin" presStyleLbl="node1" presStyleIdx="0" presStyleCnt="3"/>
      <dgm:spPr/>
    </dgm:pt>
    <dgm:pt modelId="{17307C6B-49E2-4D0C-8400-3EB6D7A3D16B}" type="pres">
      <dgm:prSet presAssocID="{1003F328-3434-4844-9C92-03C356688B5B}" presName="parentText" presStyleLbl="node1" presStyleIdx="0" presStyleCnt="3" custScaleX="122703" custScaleY="94954" custLinFactNeighborX="-10679" custLinFactNeighborY="5023">
        <dgm:presLayoutVars>
          <dgm:chMax val="0"/>
          <dgm:bulletEnabled val="1"/>
        </dgm:presLayoutVars>
      </dgm:prSet>
      <dgm:spPr/>
    </dgm:pt>
    <dgm:pt modelId="{9B1DF0CE-1858-409D-A2D1-6F6AB67BA09C}" type="pres">
      <dgm:prSet presAssocID="{1003F328-3434-4844-9C92-03C356688B5B}" presName="negativeSpace" presStyleCnt="0"/>
      <dgm:spPr/>
    </dgm:pt>
    <dgm:pt modelId="{267E925C-E6AF-4D6C-A3BE-45E1A4BDD3A2}" type="pres">
      <dgm:prSet presAssocID="{1003F328-3434-4844-9C92-03C356688B5B}" presName="childText" presStyleLbl="conFgAcc1" presStyleIdx="0" presStyleCnt="3">
        <dgm:presLayoutVars>
          <dgm:bulletEnabled val="1"/>
        </dgm:presLayoutVars>
      </dgm:prSet>
      <dgm:spPr/>
    </dgm:pt>
    <dgm:pt modelId="{C64759E5-2A52-49BB-9D5A-F677972B3CF8}" type="pres">
      <dgm:prSet presAssocID="{ACA5F960-1E52-4E99-96B3-EAE149A28DE8}" presName="spaceBetweenRectangles" presStyleCnt="0"/>
      <dgm:spPr/>
    </dgm:pt>
    <dgm:pt modelId="{C7516DD9-5296-4D81-B9FB-B4E715752033}" type="pres">
      <dgm:prSet presAssocID="{E08B7593-1E43-414F-8E3D-067011197AA8}" presName="parentLin" presStyleCnt="0"/>
      <dgm:spPr/>
    </dgm:pt>
    <dgm:pt modelId="{4800BC7F-3F99-4884-98F9-BC9D46F6C534}" type="pres">
      <dgm:prSet presAssocID="{E08B7593-1E43-414F-8E3D-067011197AA8}" presName="parentLeftMargin" presStyleLbl="node1" presStyleIdx="0" presStyleCnt="3"/>
      <dgm:spPr/>
    </dgm:pt>
    <dgm:pt modelId="{EFB114D8-DE22-48F6-9F8D-39857CAD87DA}" type="pres">
      <dgm:prSet presAssocID="{E08B7593-1E43-414F-8E3D-067011197AA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922D654-3A4B-424F-AE61-96C68084DACD}" type="pres">
      <dgm:prSet presAssocID="{E08B7593-1E43-414F-8E3D-067011197AA8}" presName="negativeSpace" presStyleCnt="0"/>
      <dgm:spPr/>
    </dgm:pt>
    <dgm:pt modelId="{96A1BF9C-8D4F-4018-964D-578A9E6D740B}" type="pres">
      <dgm:prSet presAssocID="{E08B7593-1E43-414F-8E3D-067011197AA8}" presName="childText" presStyleLbl="conFgAcc1" presStyleIdx="1" presStyleCnt="3">
        <dgm:presLayoutVars>
          <dgm:bulletEnabled val="1"/>
        </dgm:presLayoutVars>
      </dgm:prSet>
      <dgm:spPr/>
    </dgm:pt>
    <dgm:pt modelId="{19659F3C-FFAC-43F1-9AB1-51748D9B50C0}" type="pres">
      <dgm:prSet presAssocID="{C7A6FC8B-234C-4CB0-B9FE-03F0212BB630}" presName="spaceBetweenRectangles" presStyleCnt="0"/>
      <dgm:spPr/>
    </dgm:pt>
    <dgm:pt modelId="{16FBC43B-6065-443E-B267-2D9517378C62}" type="pres">
      <dgm:prSet presAssocID="{A018267F-0A68-4DA6-A521-3141BBAB4231}" presName="parentLin" presStyleCnt="0"/>
      <dgm:spPr/>
    </dgm:pt>
    <dgm:pt modelId="{F6F5DC10-E04E-46EC-BA66-8EDD8D0EDB74}" type="pres">
      <dgm:prSet presAssocID="{A018267F-0A68-4DA6-A521-3141BBAB4231}" presName="parentLeftMargin" presStyleLbl="node1" presStyleIdx="1" presStyleCnt="3"/>
      <dgm:spPr/>
    </dgm:pt>
    <dgm:pt modelId="{AF1D7881-E500-40F3-97C0-581D09EE1465}" type="pres">
      <dgm:prSet presAssocID="{A018267F-0A68-4DA6-A521-3141BBAB423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8933E2D-7EBE-4165-9806-C9151DEF7372}" type="pres">
      <dgm:prSet presAssocID="{A018267F-0A68-4DA6-A521-3141BBAB4231}" presName="negativeSpace" presStyleCnt="0"/>
      <dgm:spPr/>
    </dgm:pt>
    <dgm:pt modelId="{BFB984FA-FC35-49FE-81EA-28F0184345B9}" type="pres">
      <dgm:prSet presAssocID="{A018267F-0A68-4DA6-A521-3141BBAB423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E9BA50C-F6DD-4B7F-BA1D-DD3EBA90D8D8}" srcId="{DE8E9ADE-72E6-42E7-9698-09748AFA7946}" destId="{E08B7593-1E43-414F-8E3D-067011197AA8}" srcOrd="1" destOrd="0" parTransId="{DB14EF48-D738-41CA-AD29-9EE6BEA1FCB4}" sibTransId="{C7A6FC8B-234C-4CB0-B9FE-03F0212BB630}"/>
    <dgm:cxn modelId="{403D9834-2DED-4048-8087-4EFECB2FD54B}" type="presOf" srcId="{1003F328-3434-4844-9C92-03C356688B5B}" destId="{17307C6B-49E2-4D0C-8400-3EB6D7A3D16B}" srcOrd="1" destOrd="0" presId="urn:microsoft.com/office/officeart/2005/8/layout/list1"/>
    <dgm:cxn modelId="{0482AC6D-57F5-4D39-8C46-DCBEED3C2B96}" type="presOf" srcId="{A018267F-0A68-4DA6-A521-3141BBAB4231}" destId="{F6F5DC10-E04E-46EC-BA66-8EDD8D0EDB74}" srcOrd="0" destOrd="0" presId="urn:microsoft.com/office/officeart/2005/8/layout/list1"/>
    <dgm:cxn modelId="{B3D11270-2488-455B-AC11-87EBA7F521F6}" type="presOf" srcId="{E08B7593-1E43-414F-8E3D-067011197AA8}" destId="{4800BC7F-3F99-4884-98F9-BC9D46F6C534}" srcOrd="0" destOrd="0" presId="urn:microsoft.com/office/officeart/2005/8/layout/list1"/>
    <dgm:cxn modelId="{279B3751-FEFB-43BD-AD85-651D66E52241}" type="presOf" srcId="{A018267F-0A68-4DA6-A521-3141BBAB4231}" destId="{AF1D7881-E500-40F3-97C0-581D09EE1465}" srcOrd="1" destOrd="0" presId="urn:microsoft.com/office/officeart/2005/8/layout/list1"/>
    <dgm:cxn modelId="{05A0D976-5D16-4EC6-8E3E-C21F2C539493}" type="presOf" srcId="{E08B7593-1E43-414F-8E3D-067011197AA8}" destId="{EFB114D8-DE22-48F6-9F8D-39857CAD87DA}" srcOrd="1" destOrd="0" presId="urn:microsoft.com/office/officeart/2005/8/layout/list1"/>
    <dgm:cxn modelId="{392F578F-7F01-433E-A2E5-49B4A5CCADDD}" type="presOf" srcId="{DE8E9ADE-72E6-42E7-9698-09748AFA7946}" destId="{62CBCC81-9314-456A-A69C-F67FEB660ACA}" srcOrd="0" destOrd="0" presId="urn:microsoft.com/office/officeart/2005/8/layout/list1"/>
    <dgm:cxn modelId="{AC3857CB-495A-4EE0-9ECC-59CFC54FB371}" type="presOf" srcId="{1003F328-3434-4844-9C92-03C356688B5B}" destId="{AD7E86F3-434B-46D6-9A08-DE0D6AC827A0}" srcOrd="0" destOrd="0" presId="urn:microsoft.com/office/officeart/2005/8/layout/list1"/>
    <dgm:cxn modelId="{B3AAB5E2-AB27-461B-BC01-C608A09906A3}" srcId="{DE8E9ADE-72E6-42E7-9698-09748AFA7946}" destId="{A018267F-0A68-4DA6-A521-3141BBAB4231}" srcOrd="2" destOrd="0" parTransId="{EBAAB039-4AFF-4A2A-AF48-32A41A0501DC}" sibTransId="{5EF6AB1F-9027-43B6-BA79-F6FDDAE6FE6E}"/>
    <dgm:cxn modelId="{3147D5E7-70E1-4103-A5F1-A988D9DD543D}" srcId="{DE8E9ADE-72E6-42E7-9698-09748AFA7946}" destId="{1003F328-3434-4844-9C92-03C356688B5B}" srcOrd="0" destOrd="0" parTransId="{3920D282-1DFA-4F53-B3B1-A62FC98F016C}" sibTransId="{ACA5F960-1E52-4E99-96B3-EAE149A28DE8}"/>
    <dgm:cxn modelId="{A9CD73AB-FB87-44BB-B2BA-ADFF5AC91CBD}" type="presParOf" srcId="{62CBCC81-9314-456A-A69C-F67FEB660ACA}" destId="{415B9235-504B-4124-B49E-79457140CC70}" srcOrd="0" destOrd="0" presId="urn:microsoft.com/office/officeart/2005/8/layout/list1"/>
    <dgm:cxn modelId="{E801AAED-400A-47CC-848D-233ADE8EA0F5}" type="presParOf" srcId="{415B9235-504B-4124-B49E-79457140CC70}" destId="{AD7E86F3-434B-46D6-9A08-DE0D6AC827A0}" srcOrd="0" destOrd="0" presId="urn:microsoft.com/office/officeart/2005/8/layout/list1"/>
    <dgm:cxn modelId="{CE44219A-2564-4D70-88C9-C0CE142E5AFA}" type="presParOf" srcId="{415B9235-504B-4124-B49E-79457140CC70}" destId="{17307C6B-49E2-4D0C-8400-3EB6D7A3D16B}" srcOrd="1" destOrd="0" presId="urn:microsoft.com/office/officeart/2005/8/layout/list1"/>
    <dgm:cxn modelId="{DAB627BF-E2C9-488A-AF71-AC9CCE01CB27}" type="presParOf" srcId="{62CBCC81-9314-456A-A69C-F67FEB660ACA}" destId="{9B1DF0CE-1858-409D-A2D1-6F6AB67BA09C}" srcOrd="1" destOrd="0" presId="urn:microsoft.com/office/officeart/2005/8/layout/list1"/>
    <dgm:cxn modelId="{0CA44252-4A03-4423-B60E-E34A7BD49726}" type="presParOf" srcId="{62CBCC81-9314-456A-A69C-F67FEB660ACA}" destId="{267E925C-E6AF-4D6C-A3BE-45E1A4BDD3A2}" srcOrd="2" destOrd="0" presId="urn:microsoft.com/office/officeart/2005/8/layout/list1"/>
    <dgm:cxn modelId="{D34B8B44-74F5-478A-8B0C-6EE7FA27D9A5}" type="presParOf" srcId="{62CBCC81-9314-456A-A69C-F67FEB660ACA}" destId="{C64759E5-2A52-49BB-9D5A-F677972B3CF8}" srcOrd="3" destOrd="0" presId="urn:microsoft.com/office/officeart/2005/8/layout/list1"/>
    <dgm:cxn modelId="{E4631365-B92B-4B57-AAA5-AC11830CBB17}" type="presParOf" srcId="{62CBCC81-9314-456A-A69C-F67FEB660ACA}" destId="{C7516DD9-5296-4D81-B9FB-B4E715752033}" srcOrd="4" destOrd="0" presId="urn:microsoft.com/office/officeart/2005/8/layout/list1"/>
    <dgm:cxn modelId="{1BB24FB8-9761-4A65-9529-E6653EDB4529}" type="presParOf" srcId="{C7516DD9-5296-4D81-B9FB-B4E715752033}" destId="{4800BC7F-3F99-4884-98F9-BC9D46F6C534}" srcOrd="0" destOrd="0" presId="urn:microsoft.com/office/officeart/2005/8/layout/list1"/>
    <dgm:cxn modelId="{9DB819D9-5A1A-4A76-A6CD-02A074FDA657}" type="presParOf" srcId="{C7516DD9-5296-4D81-B9FB-B4E715752033}" destId="{EFB114D8-DE22-48F6-9F8D-39857CAD87DA}" srcOrd="1" destOrd="0" presId="urn:microsoft.com/office/officeart/2005/8/layout/list1"/>
    <dgm:cxn modelId="{BA7AFC31-882E-4571-A1F8-530D353D48B9}" type="presParOf" srcId="{62CBCC81-9314-456A-A69C-F67FEB660ACA}" destId="{5922D654-3A4B-424F-AE61-96C68084DACD}" srcOrd="5" destOrd="0" presId="urn:microsoft.com/office/officeart/2005/8/layout/list1"/>
    <dgm:cxn modelId="{5E9DC0C4-FE37-442D-BF7E-7219AFE4AC11}" type="presParOf" srcId="{62CBCC81-9314-456A-A69C-F67FEB660ACA}" destId="{96A1BF9C-8D4F-4018-964D-578A9E6D740B}" srcOrd="6" destOrd="0" presId="urn:microsoft.com/office/officeart/2005/8/layout/list1"/>
    <dgm:cxn modelId="{183932BA-C431-4C91-9C6D-59D822F4FC15}" type="presParOf" srcId="{62CBCC81-9314-456A-A69C-F67FEB660ACA}" destId="{19659F3C-FFAC-43F1-9AB1-51748D9B50C0}" srcOrd="7" destOrd="0" presId="urn:microsoft.com/office/officeart/2005/8/layout/list1"/>
    <dgm:cxn modelId="{BB539F87-32EF-411A-80AB-9D18B8F41516}" type="presParOf" srcId="{62CBCC81-9314-456A-A69C-F67FEB660ACA}" destId="{16FBC43B-6065-443E-B267-2D9517378C62}" srcOrd="8" destOrd="0" presId="urn:microsoft.com/office/officeart/2005/8/layout/list1"/>
    <dgm:cxn modelId="{BCD243AB-C38C-4604-A871-452DB6D1A850}" type="presParOf" srcId="{16FBC43B-6065-443E-B267-2D9517378C62}" destId="{F6F5DC10-E04E-46EC-BA66-8EDD8D0EDB74}" srcOrd="0" destOrd="0" presId="urn:microsoft.com/office/officeart/2005/8/layout/list1"/>
    <dgm:cxn modelId="{09FC8DBA-7008-4CF0-9606-D63E0CEDBB56}" type="presParOf" srcId="{16FBC43B-6065-443E-B267-2D9517378C62}" destId="{AF1D7881-E500-40F3-97C0-581D09EE1465}" srcOrd="1" destOrd="0" presId="urn:microsoft.com/office/officeart/2005/8/layout/list1"/>
    <dgm:cxn modelId="{954C7B0F-16AD-4331-A665-831A9575A594}" type="presParOf" srcId="{62CBCC81-9314-456A-A69C-F67FEB660ACA}" destId="{98933E2D-7EBE-4165-9806-C9151DEF7372}" srcOrd="9" destOrd="0" presId="urn:microsoft.com/office/officeart/2005/8/layout/list1"/>
    <dgm:cxn modelId="{246258BA-D869-4A16-8E9D-0A92DB9B7793}" type="presParOf" srcId="{62CBCC81-9314-456A-A69C-F67FEB660ACA}" destId="{BFB984FA-FC35-49FE-81EA-28F0184345B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F8D60CC-101D-475E-B91B-8E4C678C98C4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52DDB2-633A-45A0-A323-3872FFE3BFD1}">
      <dgm:prSet phldrT="[Текст]" custT="1"/>
      <dgm:spPr/>
      <dgm:t>
        <a:bodyPr/>
        <a:lstStyle/>
        <a:p>
          <a:pPr algn="just"/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комиссии по предупреждению                       и ликвидации чрезвычайных ситуаций и обеспечению пожарной безопасности,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заседания 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эвакуационной комиссии,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заседания 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комиссии по повышению устойчивости функционирования организаций,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заседания 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антитеррористической комиссии.</a:t>
          </a:r>
        </a:p>
        <a:p>
          <a:pPr algn="l"/>
          <a:endParaRPr lang="ru-RU" sz="500" dirty="0"/>
        </a:p>
      </dgm:t>
    </dgm:pt>
    <dgm:pt modelId="{A26FF4B0-8CAB-40C4-9833-E4D0614E749F}" type="parTrans" cxnId="{387044A0-1584-42B5-8834-58B91CBFA852}">
      <dgm:prSet/>
      <dgm:spPr/>
      <dgm:t>
        <a:bodyPr/>
        <a:lstStyle/>
        <a:p>
          <a:endParaRPr lang="ru-RU"/>
        </a:p>
      </dgm:t>
    </dgm:pt>
    <dgm:pt modelId="{E98A85AC-3087-4D74-AB77-42E157359C86}" type="sibTrans" cxnId="{387044A0-1584-42B5-8834-58B91CBFA852}">
      <dgm:prSet/>
      <dgm:spPr/>
      <dgm:t>
        <a:bodyPr/>
        <a:lstStyle/>
        <a:p>
          <a:endParaRPr lang="ru-RU"/>
        </a:p>
      </dgm:t>
    </dgm:pt>
    <dgm:pt modelId="{8940ACF2-D48A-4668-84E5-81C2DD248112}">
      <dgm:prSet phldrT="[Текст]" custT="1"/>
      <dgm:spPr/>
      <dgm:t>
        <a:bodyPr/>
        <a:lstStyle/>
        <a:p>
          <a:pPr algn="just"/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Создана межведомственная рабочая группа при антитеррористической комиссии в Тужинском районе.         Рабочей группой проведено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межведомственных обследований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объектов.</a:t>
          </a:r>
        </a:p>
      </dgm:t>
    </dgm:pt>
    <dgm:pt modelId="{DEFADF9E-35F0-4200-9B1F-4E82F83C0BFE}" type="parTrans" cxnId="{5B26A2AA-2953-415D-A6D8-19B0FCB36867}">
      <dgm:prSet/>
      <dgm:spPr/>
      <dgm:t>
        <a:bodyPr/>
        <a:lstStyle/>
        <a:p>
          <a:endParaRPr lang="ru-RU"/>
        </a:p>
      </dgm:t>
    </dgm:pt>
    <dgm:pt modelId="{F2F52489-14C5-4CE9-A7A9-E0CCABBCEAB0}" type="sibTrans" cxnId="{5B26A2AA-2953-415D-A6D8-19B0FCB36867}">
      <dgm:prSet/>
      <dgm:spPr/>
      <dgm:t>
        <a:bodyPr/>
        <a:lstStyle/>
        <a:p>
          <a:endParaRPr lang="ru-RU"/>
        </a:p>
      </dgm:t>
    </dgm:pt>
    <dgm:pt modelId="{541431DE-5E6C-4DBB-B365-FC2595CCA7AF}">
      <dgm:prSet custT="1"/>
      <dgm:spPr/>
      <dgm:t>
        <a:bodyPr/>
        <a:lstStyle/>
        <a:p>
          <a:pPr algn="just"/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Тужинском муниципальном районе числится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 потенциальный объект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террористических посягательств, в том числе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 подведомственных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органу местного самоуправления, в том числе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– место массового пребывания людей</a:t>
          </a:r>
          <a:r>
            <a: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gm:t>
    </dgm:pt>
    <dgm:pt modelId="{8D221E53-24F4-4DA5-8B3C-D6FB23E4E8F2}" type="parTrans" cxnId="{FD5B9B71-F731-40FF-94A1-181C6ABD02BF}">
      <dgm:prSet/>
      <dgm:spPr/>
      <dgm:t>
        <a:bodyPr/>
        <a:lstStyle/>
        <a:p>
          <a:endParaRPr lang="ru-RU"/>
        </a:p>
      </dgm:t>
    </dgm:pt>
    <dgm:pt modelId="{3A077D17-1E0C-47CA-91B6-A6B8B58B9086}" type="sibTrans" cxnId="{FD5B9B71-F731-40FF-94A1-181C6ABD02BF}">
      <dgm:prSet/>
      <dgm:spPr/>
      <dgm:t>
        <a:bodyPr/>
        <a:lstStyle/>
        <a:p>
          <a:endParaRPr lang="ru-RU"/>
        </a:p>
      </dgm:t>
    </dgm:pt>
    <dgm:pt modelId="{C5D2BCD6-ACDC-402C-8A61-68FBC64D565C}" type="pres">
      <dgm:prSet presAssocID="{5F8D60CC-101D-475E-B91B-8E4C678C98C4}" presName="linear" presStyleCnt="0">
        <dgm:presLayoutVars>
          <dgm:dir/>
          <dgm:animLvl val="lvl"/>
          <dgm:resizeHandles val="exact"/>
        </dgm:presLayoutVars>
      </dgm:prSet>
      <dgm:spPr/>
    </dgm:pt>
    <dgm:pt modelId="{46D158D7-49A9-4EEF-845B-CF6A05A44095}" type="pres">
      <dgm:prSet presAssocID="{4452DDB2-633A-45A0-A323-3872FFE3BFD1}" presName="parentLin" presStyleCnt="0"/>
      <dgm:spPr/>
    </dgm:pt>
    <dgm:pt modelId="{D4089AD8-0E45-47EE-9F72-0521102163AF}" type="pres">
      <dgm:prSet presAssocID="{4452DDB2-633A-45A0-A323-3872FFE3BFD1}" presName="parentLeftMargin" presStyleLbl="node1" presStyleIdx="0" presStyleCnt="3"/>
      <dgm:spPr/>
    </dgm:pt>
    <dgm:pt modelId="{67D0E4B5-009E-4E4A-BE79-1ADC5A52B6F5}" type="pres">
      <dgm:prSet presAssocID="{4452DDB2-633A-45A0-A323-3872FFE3BFD1}" presName="parentText" presStyleLbl="node1" presStyleIdx="0" presStyleCnt="3" custScaleX="142064" custScaleY="591202">
        <dgm:presLayoutVars>
          <dgm:chMax val="0"/>
          <dgm:bulletEnabled val="1"/>
        </dgm:presLayoutVars>
      </dgm:prSet>
      <dgm:spPr/>
    </dgm:pt>
    <dgm:pt modelId="{8AA6C948-3836-4CDB-BB2A-83646AEAC06D}" type="pres">
      <dgm:prSet presAssocID="{4452DDB2-633A-45A0-A323-3872FFE3BFD1}" presName="negativeSpace" presStyleCnt="0"/>
      <dgm:spPr/>
    </dgm:pt>
    <dgm:pt modelId="{06B85BCA-3FE7-4592-8809-6E7CB9B2A319}" type="pres">
      <dgm:prSet presAssocID="{4452DDB2-633A-45A0-A323-3872FFE3BFD1}" presName="childText" presStyleLbl="conFgAcc1" presStyleIdx="0" presStyleCnt="3">
        <dgm:presLayoutVars>
          <dgm:bulletEnabled val="1"/>
        </dgm:presLayoutVars>
      </dgm:prSet>
      <dgm:spPr/>
    </dgm:pt>
    <dgm:pt modelId="{25EF8526-39B7-497D-A503-042340E716C3}" type="pres">
      <dgm:prSet presAssocID="{E98A85AC-3087-4D74-AB77-42E157359C86}" presName="spaceBetweenRectangles" presStyleCnt="0"/>
      <dgm:spPr/>
    </dgm:pt>
    <dgm:pt modelId="{5E6312CD-8586-499A-A5EB-A622BF77E8D6}" type="pres">
      <dgm:prSet presAssocID="{541431DE-5E6C-4DBB-B365-FC2595CCA7AF}" presName="parentLin" presStyleCnt="0"/>
      <dgm:spPr/>
    </dgm:pt>
    <dgm:pt modelId="{0BE12C4F-C453-4187-B83D-75C191D6E055}" type="pres">
      <dgm:prSet presAssocID="{541431DE-5E6C-4DBB-B365-FC2595CCA7AF}" presName="parentLeftMargin" presStyleLbl="node1" presStyleIdx="0" presStyleCnt="3"/>
      <dgm:spPr/>
    </dgm:pt>
    <dgm:pt modelId="{FFEA3A3B-5053-4A1B-86A5-28729BC76A90}" type="pres">
      <dgm:prSet presAssocID="{541431DE-5E6C-4DBB-B365-FC2595CCA7AF}" presName="parentText" presStyleLbl="node1" presStyleIdx="1" presStyleCnt="3" custScaleX="137917" custScaleY="495058">
        <dgm:presLayoutVars>
          <dgm:chMax val="0"/>
          <dgm:bulletEnabled val="1"/>
        </dgm:presLayoutVars>
      </dgm:prSet>
      <dgm:spPr/>
    </dgm:pt>
    <dgm:pt modelId="{AD233616-84B7-4C62-A8E3-03DB6BC70D8D}" type="pres">
      <dgm:prSet presAssocID="{541431DE-5E6C-4DBB-B365-FC2595CCA7AF}" presName="negativeSpace" presStyleCnt="0"/>
      <dgm:spPr/>
    </dgm:pt>
    <dgm:pt modelId="{A6E6EF1A-4902-459C-BAFC-977CC74D4EE9}" type="pres">
      <dgm:prSet presAssocID="{541431DE-5E6C-4DBB-B365-FC2595CCA7AF}" presName="childText" presStyleLbl="conFgAcc1" presStyleIdx="1" presStyleCnt="3">
        <dgm:presLayoutVars>
          <dgm:bulletEnabled val="1"/>
        </dgm:presLayoutVars>
      </dgm:prSet>
      <dgm:spPr/>
    </dgm:pt>
    <dgm:pt modelId="{0D36DC88-B2FC-47D4-B6E9-FA579A0D306C}" type="pres">
      <dgm:prSet presAssocID="{3A077D17-1E0C-47CA-91B6-A6B8B58B9086}" presName="spaceBetweenRectangles" presStyleCnt="0"/>
      <dgm:spPr/>
    </dgm:pt>
    <dgm:pt modelId="{D56760DF-1F10-4E6B-908D-6F2B7204D09C}" type="pres">
      <dgm:prSet presAssocID="{8940ACF2-D48A-4668-84E5-81C2DD248112}" presName="parentLin" presStyleCnt="0"/>
      <dgm:spPr/>
    </dgm:pt>
    <dgm:pt modelId="{244379A0-9FDD-425A-91BD-8521FA77671C}" type="pres">
      <dgm:prSet presAssocID="{8940ACF2-D48A-4668-84E5-81C2DD248112}" presName="parentLeftMargin" presStyleLbl="node1" presStyleIdx="1" presStyleCnt="3"/>
      <dgm:spPr/>
    </dgm:pt>
    <dgm:pt modelId="{D500C88B-98A8-4FE8-8797-C39CA2AB5B46}" type="pres">
      <dgm:prSet presAssocID="{8940ACF2-D48A-4668-84E5-81C2DD248112}" presName="parentText" presStyleLbl="node1" presStyleIdx="2" presStyleCnt="3" custScaleX="132969" custScaleY="445958">
        <dgm:presLayoutVars>
          <dgm:chMax val="0"/>
          <dgm:bulletEnabled val="1"/>
        </dgm:presLayoutVars>
      </dgm:prSet>
      <dgm:spPr/>
    </dgm:pt>
    <dgm:pt modelId="{39CEEB54-1F2D-4FF2-A6FC-2DA7A87ED1A0}" type="pres">
      <dgm:prSet presAssocID="{8940ACF2-D48A-4668-84E5-81C2DD248112}" presName="negativeSpace" presStyleCnt="0"/>
      <dgm:spPr/>
    </dgm:pt>
    <dgm:pt modelId="{03EE66F9-1C03-4AAF-82B0-50C247B5C8C3}" type="pres">
      <dgm:prSet presAssocID="{8940ACF2-D48A-4668-84E5-81C2DD24811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8508A1B-D91B-4F2A-921A-E815E566B740}" type="presOf" srcId="{541431DE-5E6C-4DBB-B365-FC2595CCA7AF}" destId="{0BE12C4F-C453-4187-B83D-75C191D6E055}" srcOrd="0" destOrd="0" presId="urn:microsoft.com/office/officeart/2005/8/layout/list1"/>
    <dgm:cxn modelId="{C917F01E-3943-484C-886E-F8AA24242951}" type="presOf" srcId="{8940ACF2-D48A-4668-84E5-81C2DD248112}" destId="{D500C88B-98A8-4FE8-8797-C39CA2AB5B46}" srcOrd="1" destOrd="0" presId="urn:microsoft.com/office/officeart/2005/8/layout/list1"/>
    <dgm:cxn modelId="{B2E7D03C-5268-46CC-943D-C06CE4EA1E7F}" type="presOf" srcId="{4452DDB2-633A-45A0-A323-3872FFE3BFD1}" destId="{67D0E4B5-009E-4E4A-BE79-1ADC5A52B6F5}" srcOrd="1" destOrd="0" presId="urn:microsoft.com/office/officeart/2005/8/layout/list1"/>
    <dgm:cxn modelId="{FD5B9B71-F731-40FF-94A1-181C6ABD02BF}" srcId="{5F8D60CC-101D-475E-B91B-8E4C678C98C4}" destId="{541431DE-5E6C-4DBB-B365-FC2595CCA7AF}" srcOrd="1" destOrd="0" parTransId="{8D221E53-24F4-4DA5-8B3C-D6FB23E4E8F2}" sibTransId="{3A077D17-1E0C-47CA-91B6-A6B8B58B9086}"/>
    <dgm:cxn modelId="{B576B498-7594-460F-99FD-AD2CED7ED9C8}" type="presOf" srcId="{5F8D60CC-101D-475E-B91B-8E4C678C98C4}" destId="{C5D2BCD6-ACDC-402C-8A61-68FBC64D565C}" srcOrd="0" destOrd="0" presId="urn:microsoft.com/office/officeart/2005/8/layout/list1"/>
    <dgm:cxn modelId="{387044A0-1584-42B5-8834-58B91CBFA852}" srcId="{5F8D60CC-101D-475E-B91B-8E4C678C98C4}" destId="{4452DDB2-633A-45A0-A323-3872FFE3BFD1}" srcOrd="0" destOrd="0" parTransId="{A26FF4B0-8CAB-40C4-9833-E4D0614E749F}" sibTransId="{E98A85AC-3087-4D74-AB77-42E157359C86}"/>
    <dgm:cxn modelId="{5B26A2AA-2953-415D-A6D8-19B0FCB36867}" srcId="{5F8D60CC-101D-475E-B91B-8E4C678C98C4}" destId="{8940ACF2-D48A-4668-84E5-81C2DD248112}" srcOrd="2" destOrd="0" parTransId="{DEFADF9E-35F0-4200-9B1F-4E82F83C0BFE}" sibTransId="{F2F52489-14C5-4CE9-A7A9-E0CCABBCEAB0}"/>
    <dgm:cxn modelId="{C9ECADD5-B9FB-47DE-B38D-9BB73A5A6951}" type="presOf" srcId="{8940ACF2-D48A-4668-84E5-81C2DD248112}" destId="{244379A0-9FDD-425A-91BD-8521FA77671C}" srcOrd="0" destOrd="0" presId="urn:microsoft.com/office/officeart/2005/8/layout/list1"/>
    <dgm:cxn modelId="{9DF0E5E7-6361-48C4-BF6B-C0D842274AEB}" type="presOf" srcId="{541431DE-5E6C-4DBB-B365-FC2595CCA7AF}" destId="{FFEA3A3B-5053-4A1B-86A5-28729BC76A90}" srcOrd="1" destOrd="0" presId="urn:microsoft.com/office/officeart/2005/8/layout/list1"/>
    <dgm:cxn modelId="{F1323DF4-9E3F-4859-A240-7580D60AF039}" type="presOf" srcId="{4452DDB2-633A-45A0-A323-3872FFE3BFD1}" destId="{D4089AD8-0E45-47EE-9F72-0521102163AF}" srcOrd="0" destOrd="0" presId="urn:microsoft.com/office/officeart/2005/8/layout/list1"/>
    <dgm:cxn modelId="{C016A520-87AE-4AB3-9AAE-B93BFD8115F2}" type="presParOf" srcId="{C5D2BCD6-ACDC-402C-8A61-68FBC64D565C}" destId="{46D158D7-49A9-4EEF-845B-CF6A05A44095}" srcOrd="0" destOrd="0" presId="urn:microsoft.com/office/officeart/2005/8/layout/list1"/>
    <dgm:cxn modelId="{FF28F577-EAB1-4C73-B145-1F09C747E539}" type="presParOf" srcId="{46D158D7-49A9-4EEF-845B-CF6A05A44095}" destId="{D4089AD8-0E45-47EE-9F72-0521102163AF}" srcOrd="0" destOrd="0" presId="urn:microsoft.com/office/officeart/2005/8/layout/list1"/>
    <dgm:cxn modelId="{29657895-0EBA-4E82-BF39-FF836108E9A2}" type="presParOf" srcId="{46D158D7-49A9-4EEF-845B-CF6A05A44095}" destId="{67D0E4B5-009E-4E4A-BE79-1ADC5A52B6F5}" srcOrd="1" destOrd="0" presId="urn:microsoft.com/office/officeart/2005/8/layout/list1"/>
    <dgm:cxn modelId="{3D4E14D1-125F-45BF-BA50-4A68F4A5986C}" type="presParOf" srcId="{C5D2BCD6-ACDC-402C-8A61-68FBC64D565C}" destId="{8AA6C948-3836-4CDB-BB2A-83646AEAC06D}" srcOrd="1" destOrd="0" presId="urn:microsoft.com/office/officeart/2005/8/layout/list1"/>
    <dgm:cxn modelId="{58A3482D-93FF-4BC0-8B8D-96075D44CA73}" type="presParOf" srcId="{C5D2BCD6-ACDC-402C-8A61-68FBC64D565C}" destId="{06B85BCA-3FE7-4592-8809-6E7CB9B2A319}" srcOrd="2" destOrd="0" presId="urn:microsoft.com/office/officeart/2005/8/layout/list1"/>
    <dgm:cxn modelId="{FD9D21DF-E514-4E12-9CF3-063822820CAC}" type="presParOf" srcId="{C5D2BCD6-ACDC-402C-8A61-68FBC64D565C}" destId="{25EF8526-39B7-497D-A503-042340E716C3}" srcOrd="3" destOrd="0" presId="urn:microsoft.com/office/officeart/2005/8/layout/list1"/>
    <dgm:cxn modelId="{15689FAD-A19A-4183-B198-6D655D53BA02}" type="presParOf" srcId="{C5D2BCD6-ACDC-402C-8A61-68FBC64D565C}" destId="{5E6312CD-8586-499A-A5EB-A622BF77E8D6}" srcOrd="4" destOrd="0" presId="urn:microsoft.com/office/officeart/2005/8/layout/list1"/>
    <dgm:cxn modelId="{7948E415-81F0-4ACE-A047-A45CFE9727D0}" type="presParOf" srcId="{5E6312CD-8586-499A-A5EB-A622BF77E8D6}" destId="{0BE12C4F-C453-4187-B83D-75C191D6E055}" srcOrd="0" destOrd="0" presId="urn:microsoft.com/office/officeart/2005/8/layout/list1"/>
    <dgm:cxn modelId="{D2243612-EF6F-45D5-8F45-17FFBE78B52C}" type="presParOf" srcId="{5E6312CD-8586-499A-A5EB-A622BF77E8D6}" destId="{FFEA3A3B-5053-4A1B-86A5-28729BC76A90}" srcOrd="1" destOrd="0" presId="urn:microsoft.com/office/officeart/2005/8/layout/list1"/>
    <dgm:cxn modelId="{EC38DC6B-7E76-4AA9-85E2-93D4D0118089}" type="presParOf" srcId="{C5D2BCD6-ACDC-402C-8A61-68FBC64D565C}" destId="{AD233616-84B7-4C62-A8E3-03DB6BC70D8D}" srcOrd="5" destOrd="0" presId="urn:microsoft.com/office/officeart/2005/8/layout/list1"/>
    <dgm:cxn modelId="{4F9A8A20-4817-4FD3-B1EB-2C6CF9ECF736}" type="presParOf" srcId="{C5D2BCD6-ACDC-402C-8A61-68FBC64D565C}" destId="{A6E6EF1A-4902-459C-BAFC-977CC74D4EE9}" srcOrd="6" destOrd="0" presId="urn:microsoft.com/office/officeart/2005/8/layout/list1"/>
    <dgm:cxn modelId="{D72C24D5-B310-4F90-86FD-8F4B3668A57B}" type="presParOf" srcId="{C5D2BCD6-ACDC-402C-8A61-68FBC64D565C}" destId="{0D36DC88-B2FC-47D4-B6E9-FA579A0D306C}" srcOrd="7" destOrd="0" presId="urn:microsoft.com/office/officeart/2005/8/layout/list1"/>
    <dgm:cxn modelId="{CDA38F36-6625-4363-895A-895A347BAAAA}" type="presParOf" srcId="{C5D2BCD6-ACDC-402C-8A61-68FBC64D565C}" destId="{D56760DF-1F10-4E6B-908D-6F2B7204D09C}" srcOrd="8" destOrd="0" presId="urn:microsoft.com/office/officeart/2005/8/layout/list1"/>
    <dgm:cxn modelId="{C8ADEF98-EBEE-48AA-AC6F-DAF78D7A396E}" type="presParOf" srcId="{D56760DF-1F10-4E6B-908D-6F2B7204D09C}" destId="{244379A0-9FDD-425A-91BD-8521FA77671C}" srcOrd="0" destOrd="0" presId="urn:microsoft.com/office/officeart/2005/8/layout/list1"/>
    <dgm:cxn modelId="{1F958181-8E85-4820-9A14-66CF68444D7A}" type="presParOf" srcId="{D56760DF-1F10-4E6B-908D-6F2B7204D09C}" destId="{D500C88B-98A8-4FE8-8797-C39CA2AB5B46}" srcOrd="1" destOrd="0" presId="urn:microsoft.com/office/officeart/2005/8/layout/list1"/>
    <dgm:cxn modelId="{086FB8A6-B9DC-4BCC-9F84-B71C4C49812A}" type="presParOf" srcId="{C5D2BCD6-ACDC-402C-8A61-68FBC64D565C}" destId="{39CEEB54-1F2D-4FF2-A6FC-2DA7A87ED1A0}" srcOrd="9" destOrd="0" presId="urn:microsoft.com/office/officeart/2005/8/layout/list1"/>
    <dgm:cxn modelId="{10B015FD-AEEC-467C-8489-F667E51E71F4}" type="presParOf" srcId="{C5D2BCD6-ACDC-402C-8A61-68FBC64D565C}" destId="{03EE66F9-1C03-4AAF-82B0-50C247B5C8C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3AED3A-E5B8-4029-96FA-BEDD4E469351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2B996FA-24D4-4763-9794-56ED8EB04360}">
      <dgm:prSet phldrT="[Текст]"/>
      <dgm:spPr/>
      <dgm:t>
        <a:bodyPr/>
        <a:lstStyle/>
        <a:p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Торговую деятельность осуществляют</a:t>
          </a:r>
        </a:p>
      </dgm:t>
    </dgm:pt>
    <dgm:pt modelId="{9D2A47A5-75D0-4F00-9123-607B8CAADD14}" type="parTrans" cxnId="{DFD1E72C-1063-4439-A3F1-853FF10B9237}">
      <dgm:prSet/>
      <dgm:spPr/>
      <dgm:t>
        <a:bodyPr/>
        <a:lstStyle/>
        <a:p>
          <a:endParaRPr lang="ru-RU"/>
        </a:p>
      </dgm:t>
    </dgm:pt>
    <dgm:pt modelId="{CB9EEB9C-B94F-41EA-8267-241278CE7728}" type="sibTrans" cxnId="{DFD1E72C-1063-4439-A3F1-853FF10B9237}">
      <dgm:prSet/>
      <dgm:spPr/>
      <dgm:t>
        <a:bodyPr/>
        <a:lstStyle/>
        <a:p>
          <a:endParaRPr lang="ru-RU"/>
        </a:p>
      </dgm:t>
    </dgm:pt>
    <dgm:pt modelId="{DC736D9A-F195-4DBE-AF54-359577C0B7D9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предприятий</a:t>
          </a:r>
        </a:p>
      </dgm:t>
    </dgm:pt>
    <dgm:pt modelId="{4AB201CB-B2B8-4C76-A557-B346FB3218A5}" type="parTrans" cxnId="{4BF5B01B-A99E-4696-8989-EBDF1C3A3EEC}">
      <dgm:prSet/>
      <dgm:spPr/>
      <dgm:t>
        <a:bodyPr/>
        <a:lstStyle/>
        <a:p>
          <a:endParaRPr lang="ru-RU"/>
        </a:p>
      </dgm:t>
    </dgm:pt>
    <dgm:pt modelId="{24FD643C-8296-413E-A5A3-74E5296DCEDE}" type="sibTrans" cxnId="{4BF5B01B-A99E-4696-8989-EBDF1C3A3EEC}">
      <dgm:prSet/>
      <dgm:spPr/>
      <dgm:t>
        <a:bodyPr/>
        <a:lstStyle/>
        <a:p>
          <a:endParaRPr lang="ru-RU"/>
        </a:p>
      </dgm:t>
    </dgm:pt>
    <dgm:pt modelId="{7EAB9F4C-87CB-4D6A-AD94-A962EADB84D4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31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ИП</a:t>
          </a:r>
        </a:p>
      </dgm:t>
    </dgm:pt>
    <dgm:pt modelId="{50823858-1B2C-46C2-A88A-9C10F83A28F9}" type="parTrans" cxnId="{3B4F3A08-74E1-4AD5-AA09-55B426B8EC10}">
      <dgm:prSet/>
      <dgm:spPr/>
      <dgm:t>
        <a:bodyPr/>
        <a:lstStyle/>
        <a:p>
          <a:endParaRPr lang="ru-RU"/>
        </a:p>
      </dgm:t>
    </dgm:pt>
    <dgm:pt modelId="{B58041CF-FDC9-47F2-9755-B15193C8A063}" type="sibTrans" cxnId="{3B4F3A08-74E1-4AD5-AA09-55B426B8EC10}">
      <dgm:prSet/>
      <dgm:spPr/>
      <dgm:t>
        <a:bodyPr/>
        <a:lstStyle/>
        <a:p>
          <a:endParaRPr lang="ru-RU"/>
        </a:p>
      </dgm:t>
    </dgm:pt>
    <dgm:pt modelId="{FC3E8471-C12B-4F28-BD43-AD34176C51C5}">
      <dgm:prSet phldrT="[Текст]"/>
      <dgm:spPr/>
      <dgm:t>
        <a:bodyPr/>
        <a:lstStyle/>
        <a:p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Розничная торговая сеть</a:t>
          </a:r>
        </a:p>
      </dgm:t>
    </dgm:pt>
    <dgm:pt modelId="{A6CD799A-B9E1-42BE-B5A6-FF3310F7E1DC}" type="parTrans" cxnId="{67798638-3710-418B-BE83-17BA347FF51D}">
      <dgm:prSet/>
      <dgm:spPr/>
      <dgm:t>
        <a:bodyPr/>
        <a:lstStyle/>
        <a:p>
          <a:endParaRPr lang="ru-RU"/>
        </a:p>
      </dgm:t>
    </dgm:pt>
    <dgm:pt modelId="{63CF155C-5A40-40F0-9659-C56DA012AB60}" type="sibTrans" cxnId="{67798638-3710-418B-BE83-17BA347FF51D}">
      <dgm:prSet/>
      <dgm:spPr/>
      <dgm:t>
        <a:bodyPr/>
        <a:lstStyle/>
        <a:p>
          <a:endParaRPr lang="ru-RU"/>
        </a:p>
      </dgm:t>
    </dgm:pt>
    <dgm:pt modelId="{C34207F4-A60D-4F0F-8FCC-91C791A30297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46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магазинов</a:t>
          </a:r>
        </a:p>
      </dgm:t>
    </dgm:pt>
    <dgm:pt modelId="{24A8BA4A-7B62-40F6-8503-C7DD6FFB9760}" type="parTrans" cxnId="{01210D52-FCBC-4D7B-880A-EF0B23E15A02}">
      <dgm:prSet/>
      <dgm:spPr/>
      <dgm:t>
        <a:bodyPr/>
        <a:lstStyle/>
        <a:p>
          <a:endParaRPr lang="ru-RU"/>
        </a:p>
      </dgm:t>
    </dgm:pt>
    <dgm:pt modelId="{FF65E807-6B79-4368-BC1D-AB181FDBC555}" type="sibTrans" cxnId="{01210D52-FCBC-4D7B-880A-EF0B23E15A02}">
      <dgm:prSet/>
      <dgm:spPr/>
      <dgm:t>
        <a:bodyPr/>
        <a:lstStyle/>
        <a:p>
          <a:endParaRPr lang="ru-RU"/>
        </a:p>
      </dgm:t>
    </dgm:pt>
    <dgm:pt modelId="{774B9315-BAE4-42F3-8D52-173F43F90523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15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киосков и павильонов</a:t>
          </a:r>
        </a:p>
      </dgm:t>
    </dgm:pt>
    <dgm:pt modelId="{38626186-2CF4-44EB-828E-2CD065D1F1F0}" type="parTrans" cxnId="{9698A97C-A20C-4391-AF6D-23424C6B0FA4}">
      <dgm:prSet/>
      <dgm:spPr/>
      <dgm:t>
        <a:bodyPr/>
        <a:lstStyle/>
        <a:p>
          <a:endParaRPr lang="ru-RU"/>
        </a:p>
      </dgm:t>
    </dgm:pt>
    <dgm:pt modelId="{F00C166C-D056-40C7-9AFD-747126862403}" type="sibTrans" cxnId="{9698A97C-A20C-4391-AF6D-23424C6B0FA4}">
      <dgm:prSet/>
      <dgm:spPr/>
      <dgm:t>
        <a:bodyPr/>
        <a:lstStyle/>
        <a:p>
          <a:endParaRPr lang="ru-RU"/>
        </a:p>
      </dgm:t>
    </dgm:pt>
    <dgm:pt modelId="{DAEDED70-2237-4B86-9AA2-33472981983A}" type="pres">
      <dgm:prSet presAssocID="{333AED3A-E5B8-4029-96FA-BEDD4E4693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200C404-3394-4918-9353-45FC4B4E0BEE}" type="pres">
      <dgm:prSet presAssocID="{E2B996FA-24D4-4763-9794-56ED8EB04360}" presName="root" presStyleCnt="0"/>
      <dgm:spPr/>
    </dgm:pt>
    <dgm:pt modelId="{04756A1D-BF48-4DD0-B4E0-2EA19F182234}" type="pres">
      <dgm:prSet presAssocID="{E2B996FA-24D4-4763-9794-56ED8EB04360}" presName="rootComposite" presStyleCnt="0"/>
      <dgm:spPr/>
    </dgm:pt>
    <dgm:pt modelId="{3DEB38DF-1D22-4FBF-9090-1F0EE0FCBAC1}" type="pres">
      <dgm:prSet presAssocID="{E2B996FA-24D4-4763-9794-56ED8EB04360}" presName="rootText" presStyleLbl="node1" presStyleIdx="0" presStyleCnt="2" custLinFactNeighborX="1070" custLinFactNeighborY="-104"/>
      <dgm:spPr/>
    </dgm:pt>
    <dgm:pt modelId="{5F64AE0A-7596-43CC-938B-33901101B9FF}" type="pres">
      <dgm:prSet presAssocID="{E2B996FA-24D4-4763-9794-56ED8EB04360}" presName="rootConnector" presStyleLbl="node1" presStyleIdx="0" presStyleCnt="2"/>
      <dgm:spPr/>
    </dgm:pt>
    <dgm:pt modelId="{AD1CF5CF-5CB6-4190-9FEA-3F04EC00A1B0}" type="pres">
      <dgm:prSet presAssocID="{E2B996FA-24D4-4763-9794-56ED8EB04360}" presName="childShape" presStyleCnt="0"/>
      <dgm:spPr/>
    </dgm:pt>
    <dgm:pt modelId="{32F79EFD-3483-4D25-B7AE-D4E8C7788521}" type="pres">
      <dgm:prSet presAssocID="{4AB201CB-B2B8-4C76-A557-B346FB3218A5}" presName="Name13" presStyleLbl="parChTrans1D2" presStyleIdx="0" presStyleCnt="4"/>
      <dgm:spPr/>
    </dgm:pt>
    <dgm:pt modelId="{7CD62FF3-0F75-4C39-995E-6A0BB1DAD0B1}" type="pres">
      <dgm:prSet presAssocID="{DC736D9A-F195-4DBE-AF54-359577C0B7D9}" presName="childText" presStyleLbl="bgAcc1" presStyleIdx="0" presStyleCnt="4">
        <dgm:presLayoutVars>
          <dgm:bulletEnabled val="1"/>
        </dgm:presLayoutVars>
      </dgm:prSet>
      <dgm:spPr/>
    </dgm:pt>
    <dgm:pt modelId="{1526063A-E7F5-4595-A525-1FCD5723AEF0}" type="pres">
      <dgm:prSet presAssocID="{50823858-1B2C-46C2-A88A-9C10F83A28F9}" presName="Name13" presStyleLbl="parChTrans1D2" presStyleIdx="1" presStyleCnt="4"/>
      <dgm:spPr/>
    </dgm:pt>
    <dgm:pt modelId="{A42364C1-1F6C-47C3-B1AC-F7CE9B1A98DD}" type="pres">
      <dgm:prSet presAssocID="{7EAB9F4C-87CB-4D6A-AD94-A962EADB84D4}" presName="childText" presStyleLbl="bgAcc1" presStyleIdx="1" presStyleCnt="4">
        <dgm:presLayoutVars>
          <dgm:bulletEnabled val="1"/>
        </dgm:presLayoutVars>
      </dgm:prSet>
      <dgm:spPr/>
    </dgm:pt>
    <dgm:pt modelId="{269C3301-F515-45DA-9130-566A5587D930}" type="pres">
      <dgm:prSet presAssocID="{FC3E8471-C12B-4F28-BD43-AD34176C51C5}" presName="root" presStyleCnt="0"/>
      <dgm:spPr/>
    </dgm:pt>
    <dgm:pt modelId="{BE60C133-9D51-4DE1-812F-5C61AA2DF7DA}" type="pres">
      <dgm:prSet presAssocID="{FC3E8471-C12B-4F28-BD43-AD34176C51C5}" presName="rootComposite" presStyleCnt="0"/>
      <dgm:spPr/>
    </dgm:pt>
    <dgm:pt modelId="{2D31467C-051A-4248-B0F8-1A1D05C93707}" type="pres">
      <dgm:prSet presAssocID="{FC3E8471-C12B-4F28-BD43-AD34176C51C5}" presName="rootText" presStyleLbl="node1" presStyleIdx="1" presStyleCnt="2" custLinFactNeighborX="-7011" custLinFactNeighborY="-653"/>
      <dgm:spPr/>
    </dgm:pt>
    <dgm:pt modelId="{63F2DFB6-5C75-4C93-B013-8872772E5C3F}" type="pres">
      <dgm:prSet presAssocID="{FC3E8471-C12B-4F28-BD43-AD34176C51C5}" presName="rootConnector" presStyleLbl="node1" presStyleIdx="1" presStyleCnt="2"/>
      <dgm:spPr/>
    </dgm:pt>
    <dgm:pt modelId="{2B1F8BBC-B898-4EAC-8107-83E1063AFE78}" type="pres">
      <dgm:prSet presAssocID="{FC3E8471-C12B-4F28-BD43-AD34176C51C5}" presName="childShape" presStyleCnt="0"/>
      <dgm:spPr/>
    </dgm:pt>
    <dgm:pt modelId="{9E6EB2EC-B137-4AFB-B302-45B965A10E52}" type="pres">
      <dgm:prSet presAssocID="{24A8BA4A-7B62-40F6-8503-C7DD6FFB9760}" presName="Name13" presStyleLbl="parChTrans1D2" presStyleIdx="2" presStyleCnt="4"/>
      <dgm:spPr/>
    </dgm:pt>
    <dgm:pt modelId="{3ECC9504-91B1-499F-80D7-4B891B8B8DC3}" type="pres">
      <dgm:prSet presAssocID="{C34207F4-A60D-4F0F-8FCC-91C791A30297}" presName="childText" presStyleLbl="bgAcc1" presStyleIdx="2" presStyleCnt="4">
        <dgm:presLayoutVars>
          <dgm:bulletEnabled val="1"/>
        </dgm:presLayoutVars>
      </dgm:prSet>
      <dgm:spPr/>
    </dgm:pt>
    <dgm:pt modelId="{C4B5BC8E-B81E-4D63-AEB6-6BC909751A25}" type="pres">
      <dgm:prSet presAssocID="{38626186-2CF4-44EB-828E-2CD065D1F1F0}" presName="Name13" presStyleLbl="parChTrans1D2" presStyleIdx="3" presStyleCnt="4"/>
      <dgm:spPr/>
    </dgm:pt>
    <dgm:pt modelId="{22422A57-29F3-48C4-B800-F00EDE724718}" type="pres">
      <dgm:prSet presAssocID="{774B9315-BAE4-42F3-8D52-173F43F90523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F3539901-1777-4FF0-894C-24BE97AFB153}" type="presOf" srcId="{E2B996FA-24D4-4763-9794-56ED8EB04360}" destId="{3DEB38DF-1D22-4FBF-9090-1F0EE0FCBAC1}" srcOrd="0" destOrd="0" presId="urn:microsoft.com/office/officeart/2005/8/layout/hierarchy3"/>
    <dgm:cxn modelId="{3B4F3A08-74E1-4AD5-AA09-55B426B8EC10}" srcId="{E2B996FA-24D4-4763-9794-56ED8EB04360}" destId="{7EAB9F4C-87CB-4D6A-AD94-A962EADB84D4}" srcOrd="1" destOrd="0" parTransId="{50823858-1B2C-46C2-A88A-9C10F83A28F9}" sibTransId="{B58041CF-FDC9-47F2-9755-B15193C8A063}"/>
    <dgm:cxn modelId="{AA8CB110-30EF-479F-B168-472527C9E044}" type="presOf" srcId="{38626186-2CF4-44EB-828E-2CD065D1F1F0}" destId="{C4B5BC8E-B81E-4D63-AEB6-6BC909751A25}" srcOrd="0" destOrd="0" presId="urn:microsoft.com/office/officeart/2005/8/layout/hierarchy3"/>
    <dgm:cxn modelId="{9F60E91A-72D1-4AD6-9B31-0C68C16F6316}" type="presOf" srcId="{24A8BA4A-7B62-40F6-8503-C7DD6FFB9760}" destId="{9E6EB2EC-B137-4AFB-B302-45B965A10E52}" srcOrd="0" destOrd="0" presId="urn:microsoft.com/office/officeart/2005/8/layout/hierarchy3"/>
    <dgm:cxn modelId="{4BF5B01B-A99E-4696-8989-EBDF1C3A3EEC}" srcId="{E2B996FA-24D4-4763-9794-56ED8EB04360}" destId="{DC736D9A-F195-4DBE-AF54-359577C0B7D9}" srcOrd="0" destOrd="0" parTransId="{4AB201CB-B2B8-4C76-A557-B346FB3218A5}" sibTransId="{24FD643C-8296-413E-A5A3-74E5296DCEDE}"/>
    <dgm:cxn modelId="{DFD1E72C-1063-4439-A3F1-853FF10B9237}" srcId="{333AED3A-E5B8-4029-96FA-BEDD4E469351}" destId="{E2B996FA-24D4-4763-9794-56ED8EB04360}" srcOrd="0" destOrd="0" parTransId="{9D2A47A5-75D0-4F00-9123-607B8CAADD14}" sibTransId="{CB9EEB9C-B94F-41EA-8267-241278CE7728}"/>
    <dgm:cxn modelId="{F542EB2D-192C-4EDC-9DD0-2D373C47184B}" type="presOf" srcId="{DC736D9A-F195-4DBE-AF54-359577C0B7D9}" destId="{7CD62FF3-0F75-4C39-995E-6A0BB1DAD0B1}" srcOrd="0" destOrd="0" presId="urn:microsoft.com/office/officeart/2005/8/layout/hierarchy3"/>
    <dgm:cxn modelId="{025F3F2E-268C-48D0-9EDD-5CBEDCE1433E}" type="presOf" srcId="{774B9315-BAE4-42F3-8D52-173F43F90523}" destId="{22422A57-29F3-48C4-B800-F00EDE724718}" srcOrd="0" destOrd="0" presId="urn:microsoft.com/office/officeart/2005/8/layout/hierarchy3"/>
    <dgm:cxn modelId="{67798638-3710-418B-BE83-17BA347FF51D}" srcId="{333AED3A-E5B8-4029-96FA-BEDD4E469351}" destId="{FC3E8471-C12B-4F28-BD43-AD34176C51C5}" srcOrd="1" destOrd="0" parTransId="{A6CD799A-B9E1-42BE-B5A6-FF3310F7E1DC}" sibTransId="{63CF155C-5A40-40F0-9659-C56DA012AB60}"/>
    <dgm:cxn modelId="{01210D52-FCBC-4D7B-880A-EF0B23E15A02}" srcId="{FC3E8471-C12B-4F28-BD43-AD34176C51C5}" destId="{C34207F4-A60D-4F0F-8FCC-91C791A30297}" srcOrd="0" destOrd="0" parTransId="{24A8BA4A-7B62-40F6-8503-C7DD6FFB9760}" sibTransId="{FF65E807-6B79-4368-BC1D-AB181FDBC555}"/>
    <dgm:cxn modelId="{528DB67A-7176-4056-ABB4-E25C4131E6CE}" type="presOf" srcId="{7EAB9F4C-87CB-4D6A-AD94-A962EADB84D4}" destId="{A42364C1-1F6C-47C3-B1AC-F7CE9B1A98DD}" srcOrd="0" destOrd="0" presId="urn:microsoft.com/office/officeart/2005/8/layout/hierarchy3"/>
    <dgm:cxn modelId="{9698A97C-A20C-4391-AF6D-23424C6B0FA4}" srcId="{FC3E8471-C12B-4F28-BD43-AD34176C51C5}" destId="{774B9315-BAE4-42F3-8D52-173F43F90523}" srcOrd="1" destOrd="0" parTransId="{38626186-2CF4-44EB-828E-2CD065D1F1F0}" sibTransId="{F00C166C-D056-40C7-9AFD-747126862403}"/>
    <dgm:cxn modelId="{616F2586-4655-4872-BE95-07134970BF81}" type="presOf" srcId="{FC3E8471-C12B-4F28-BD43-AD34176C51C5}" destId="{2D31467C-051A-4248-B0F8-1A1D05C93707}" srcOrd="0" destOrd="0" presId="urn:microsoft.com/office/officeart/2005/8/layout/hierarchy3"/>
    <dgm:cxn modelId="{0D7B1D9D-E57F-45B5-B6F8-76533766559F}" type="presOf" srcId="{333AED3A-E5B8-4029-96FA-BEDD4E469351}" destId="{DAEDED70-2237-4B86-9AA2-33472981983A}" srcOrd="0" destOrd="0" presId="urn:microsoft.com/office/officeart/2005/8/layout/hierarchy3"/>
    <dgm:cxn modelId="{E8AFCDA2-BBD5-4D60-A53D-B4F03547E07B}" type="presOf" srcId="{FC3E8471-C12B-4F28-BD43-AD34176C51C5}" destId="{63F2DFB6-5C75-4C93-B013-8872772E5C3F}" srcOrd="1" destOrd="0" presId="urn:microsoft.com/office/officeart/2005/8/layout/hierarchy3"/>
    <dgm:cxn modelId="{F15C22AB-7CB2-462D-A79C-F3AA9698FEAC}" type="presOf" srcId="{C34207F4-A60D-4F0F-8FCC-91C791A30297}" destId="{3ECC9504-91B1-499F-80D7-4B891B8B8DC3}" srcOrd="0" destOrd="0" presId="urn:microsoft.com/office/officeart/2005/8/layout/hierarchy3"/>
    <dgm:cxn modelId="{7B392DB4-150E-4BFB-8F29-4BBFEFF4DEA5}" type="presOf" srcId="{50823858-1B2C-46C2-A88A-9C10F83A28F9}" destId="{1526063A-E7F5-4595-A525-1FCD5723AEF0}" srcOrd="0" destOrd="0" presId="urn:microsoft.com/office/officeart/2005/8/layout/hierarchy3"/>
    <dgm:cxn modelId="{71C062CB-BF64-40F4-BD25-026C869F0894}" type="presOf" srcId="{E2B996FA-24D4-4763-9794-56ED8EB04360}" destId="{5F64AE0A-7596-43CC-938B-33901101B9FF}" srcOrd="1" destOrd="0" presId="urn:microsoft.com/office/officeart/2005/8/layout/hierarchy3"/>
    <dgm:cxn modelId="{0BDF3FED-42B2-496F-B99C-AA3DF271649C}" type="presOf" srcId="{4AB201CB-B2B8-4C76-A557-B346FB3218A5}" destId="{32F79EFD-3483-4D25-B7AE-D4E8C7788521}" srcOrd="0" destOrd="0" presId="urn:microsoft.com/office/officeart/2005/8/layout/hierarchy3"/>
    <dgm:cxn modelId="{D91E3C81-C7FD-4FFF-85FC-6D84E19AD5B7}" type="presParOf" srcId="{DAEDED70-2237-4B86-9AA2-33472981983A}" destId="{4200C404-3394-4918-9353-45FC4B4E0BEE}" srcOrd="0" destOrd="0" presId="urn:microsoft.com/office/officeart/2005/8/layout/hierarchy3"/>
    <dgm:cxn modelId="{49816D32-2EED-4DF5-9D4E-234CE91A5D02}" type="presParOf" srcId="{4200C404-3394-4918-9353-45FC4B4E0BEE}" destId="{04756A1D-BF48-4DD0-B4E0-2EA19F182234}" srcOrd="0" destOrd="0" presId="urn:microsoft.com/office/officeart/2005/8/layout/hierarchy3"/>
    <dgm:cxn modelId="{49A1DA49-4852-4F0C-8325-D5047D995E27}" type="presParOf" srcId="{04756A1D-BF48-4DD0-B4E0-2EA19F182234}" destId="{3DEB38DF-1D22-4FBF-9090-1F0EE0FCBAC1}" srcOrd="0" destOrd="0" presId="urn:microsoft.com/office/officeart/2005/8/layout/hierarchy3"/>
    <dgm:cxn modelId="{9136A07A-B995-44D5-A0BB-D01E4F79C912}" type="presParOf" srcId="{04756A1D-BF48-4DD0-B4E0-2EA19F182234}" destId="{5F64AE0A-7596-43CC-938B-33901101B9FF}" srcOrd="1" destOrd="0" presId="urn:microsoft.com/office/officeart/2005/8/layout/hierarchy3"/>
    <dgm:cxn modelId="{B0EDBEB2-741C-45EB-8E58-1DA8E54D282F}" type="presParOf" srcId="{4200C404-3394-4918-9353-45FC4B4E0BEE}" destId="{AD1CF5CF-5CB6-4190-9FEA-3F04EC00A1B0}" srcOrd="1" destOrd="0" presId="urn:microsoft.com/office/officeart/2005/8/layout/hierarchy3"/>
    <dgm:cxn modelId="{B2E786CB-EF05-48C5-9483-931934C2E111}" type="presParOf" srcId="{AD1CF5CF-5CB6-4190-9FEA-3F04EC00A1B0}" destId="{32F79EFD-3483-4D25-B7AE-D4E8C7788521}" srcOrd="0" destOrd="0" presId="urn:microsoft.com/office/officeart/2005/8/layout/hierarchy3"/>
    <dgm:cxn modelId="{92547005-EB6B-413C-A589-48312539E003}" type="presParOf" srcId="{AD1CF5CF-5CB6-4190-9FEA-3F04EC00A1B0}" destId="{7CD62FF3-0F75-4C39-995E-6A0BB1DAD0B1}" srcOrd="1" destOrd="0" presId="urn:microsoft.com/office/officeart/2005/8/layout/hierarchy3"/>
    <dgm:cxn modelId="{80E94D06-F10A-4F04-9EF8-05C4506E63DB}" type="presParOf" srcId="{AD1CF5CF-5CB6-4190-9FEA-3F04EC00A1B0}" destId="{1526063A-E7F5-4595-A525-1FCD5723AEF0}" srcOrd="2" destOrd="0" presId="urn:microsoft.com/office/officeart/2005/8/layout/hierarchy3"/>
    <dgm:cxn modelId="{18AAB325-38D7-4E82-B72D-AB741AAD4F00}" type="presParOf" srcId="{AD1CF5CF-5CB6-4190-9FEA-3F04EC00A1B0}" destId="{A42364C1-1F6C-47C3-B1AC-F7CE9B1A98DD}" srcOrd="3" destOrd="0" presId="urn:microsoft.com/office/officeart/2005/8/layout/hierarchy3"/>
    <dgm:cxn modelId="{C97E5637-9B83-4462-B233-C63EA28EA73E}" type="presParOf" srcId="{DAEDED70-2237-4B86-9AA2-33472981983A}" destId="{269C3301-F515-45DA-9130-566A5587D930}" srcOrd="1" destOrd="0" presId="urn:microsoft.com/office/officeart/2005/8/layout/hierarchy3"/>
    <dgm:cxn modelId="{1870BB22-AC25-4136-BD84-A9BE72C43A25}" type="presParOf" srcId="{269C3301-F515-45DA-9130-566A5587D930}" destId="{BE60C133-9D51-4DE1-812F-5C61AA2DF7DA}" srcOrd="0" destOrd="0" presId="urn:microsoft.com/office/officeart/2005/8/layout/hierarchy3"/>
    <dgm:cxn modelId="{A8A1BF3D-AF0E-47F9-91B9-483F1D47DA47}" type="presParOf" srcId="{BE60C133-9D51-4DE1-812F-5C61AA2DF7DA}" destId="{2D31467C-051A-4248-B0F8-1A1D05C93707}" srcOrd="0" destOrd="0" presId="urn:microsoft.com/office/officeart/2005/8/layout/hierarchy3"/>
    <dgm:cxn modelId="{E28359D4-D205-4C7F-9CC8-B7547C7BD393}" type="presParOf" srcId="{BE60C133-9D51-4DE1-812F-5C61AA2DF7DA}" destId="{63F2DFB6-5C75-4C93-B013-8872772E5C3F}" srcOrd="1" destOrd="0" presId="urn:microsoft.com/office/officeart/2005/8/layout/hierarchy3"/>
    <dgm:cxn modelId="{E30B6D6A-70FD-4362-84BB-023F768C4FDD}" type="presParOf" srcId="{269C3301-F515-45DA-9130-566A5587D930}" destId="{2B1F8BBC-B898-4EAC-8107-83E1063AFE78}" srcOrd="1" destOrd="0" presId="urn:microsoft.com/office/officeart/2005/8/layout/hierarchy3"/>
    <dgm:cxn modelId="{F21EC44D-7DA3-4C47-ACAC-B768D44E52B8}" type="presParOf" srcId="{2B1F8BBC-B898-4EAC-8107-83E1063AFE78}" destId="{9E6EB2EC-B137-4AFB-B302-45B965A10E52}" srcOrd="0" destOrd="0" presId="urn:microsoft.com/office/officeart/2005/8/layout/hierarchy3"/>
    <dgm:cxn modelId="{20AE8420-A39F-4ABE-9131-AA8F67D50123}" type="presParOf" srcId="{2B1F8BBC-B898-4EAC-8107-83E1063AFE78}" destId="{3ECC9504-91B1-499F-80D7-4B891B8B8DC3}" srcOrd="1" destOrd="0" presId="urn:microsoft.com/office/officeart/2005/8/layout/hierarchy3"/>
    <dgm:cxn modelId="{1249BAE4-77DB-47BC-8858-E757A3EC8102}" type="presParOf" srcId="{2B1F8BBC-B898-4EAC-8107-83E1063AFE78}" destId="{C4B5BC8E-B81E-4D63-AEB6-6BC909751A25}" srcOrd="2" destOrd="0" presId="urn:microsoft.com/office/officeart/2005/8/layout/hierarchy3"/>
    <dgm:cxn modelId="{84B8DB92-28E8-43FC-BB83-A6508B0EF4C4}" type="presParOf" srcId="{2B1F8BBC-B898-4EAC-8107-83E1063AFE78}" destId="{22422A57-29F3-48C4-B800-F00EDE72471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5A3D48-3345-46F8-A841-CA209AC876AF}" type="doc">
      <dgm:prSet loTypeId="urn:microsoft.com/office/officeart/2005/8/layout/hierarchy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D4F95FE-DADA-410D-BDBF-916226842F23}">
      <dgm:prSet phldrT="[Текст]" custT="1"/>
      <dgm:spPr/>
      <dgm:t>
        <a:bodyPr/>
        <a:lstStyle/>
        <a:p>
          <a:r>
            <a: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питание </a:t>
          </a:r>
        </a:p>
      </dgm:t>
    </dgm:pt>
    <dgm:pt modelId="{ED5CD23C-BC14-4A5F-89DF-E556E6EABB8C}" type="parTrans" cxnId="{A1713604-4512-4A67-A479-526892434616}">
      <dgm:prSet/>
      <dgm:spPr/>
      <dgm:t>
        <a:bodyPr/>
        <a:lstStyle/>
        <a:p>
          <a:endParaRPr lang="ru-RU"/>
        </a:p>
      </dgm:t>
    </dgm:pt>
    <dgm:pt modelId="{164B770B-1787-4C35-BDBD-602B2B4E0E1F}" type="sibTrans" cxnId="{A1713604-4512-4A67-A479-526892434616}">
      <dgm:prSet/>
      <dgm:spPr/>
      <dgm:t>
        <a:bodyPr/>
        <a:lstStyle/>
        <a:p>
          <a:endParaRPr lang="ru-RU"/>
        </a:p>
      </dgm:t>
    </dgm:pt>
    <dgm:pt modelId="{2498B94A-0606-4802-804B-04EAF062F1D0}">
      <dgm:prSet phldrT="[Текст]" custT="1"/>
      <dgm:spPr/>
      <dgm:t>
        <a:bodyPr/>
        <a:lstStyle/>
        <a:p>
          <a:r>
            <a:rPr lang="ru-RU" sz="2700" b="1" dirty="0">
              <a:latin typeface="Times New Roman" panose="02020603050405020304" pitchFamily="18" charset="0"/>
              <a:cs typeface="Times New Roman" panose="02020603050405020304" pitchFamily="18" charset="0"/>
            </a:rPr>
            <a:t>12</a:t>
          </a:r>
          <a:r>
            <a:rPr lang="ru-RU" sz="2700" dirty="0">
              <a:latin typeface="Times New Roman" panose="02020603050405020304" pitchFamily="18" charset="0"/>
              <a:cs typeface="Times New Roman" panose="02020603050405020304" pitchFamily="18" charset="0"/>
            </a:rPr>
            <a:t> объектов</a:t>
          </a:r>
        </a:p>
      </dgm:t>
    </dgm:pt>
    <dgm:pt modelId="{DFDA28C7-9750-48A3-AB32-C13CC3CC162E}" type="parTrans" cxnId="{A433330E-C055-4D50-AB4C-014EAF655538}">
      <dgm:prSet/>
      <dgm:spPr/>
      <dgm:t>
        <a:bodyPr/>
        <a:lstStyle/>
        <a:p>
          <a:endParaRPr lang="ru-RU"/>
        </a:p>
      </dgm:t>
    </dgm:pt>
    <dgm:pt modelId="{4E1D6B07-1B94-4179-BA2D-03010856FF3B}" type="sibTrans" cxnId="{A433330E-C055-4D50-AB4C-014EAF655538}">
      <dgm:prSet/>
      <dgm:spPr/>
      <dgm:t>
        <a:bodyPr/>
        <a:lstStyle/>
        <a:p>
          <a:endParaRPr lang="ru-RU"/>
        </a:p>
      </dgm:t>
    </dgm:pt>
    <dgm:pt modelId="{8CE4D695-01F6-4F2F-B1B1-ADCE70ADC988}" type="pres">
      <dgm:prSet presAssocID="{725A3D48-3345-46F8-A841-CA209AC876A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3E514E3-1EA8-401F-91AC-6D09890EEDEF}" type="pres">
      <dgm:prSet presAssocID="{7D4F95FE-DADA-410D-BDBF-916226842F23}" presName="root" presStyleCnt="0"/>
      <dgm:spPr/>
    </dgm:pt>
    <dgm:pt modelId="{49EE55BD-753E-43DC-806C-2456D499591B}" type="pres">
      <dgm:prSet presAssocID="{7D4F95FE-DADA-410D-BDBF-916226842F23}" presName="rootComposite" presStyleCnt="0"/>
      <dgm:spPr/>
    </dgm:pt>
    <dgm:pt modelId="{8952EB9A-E4BF-4408-9244-A2F658C797F0}" type="pres">
      <dgm:prSet presAssocID="{7D4F95FE-DADA-410D-BDBF-916226842F23}" presName="rootText" presStyleLbl="node1" presStyleIdx="0" presStyleCnt="1" custLinFactNeighborX="-34648" custLinFactNeighborY="5486"/>
      <dgm:spPr/>
    </dgm:pt>
    <dgm:pt modelId="{8B1D67C5-4D77-45A6-B6E4-FE5B045ACCA9}" type="pres">
      <dgm:prSet presAssocID="{7D4F95FE-DADA-410D-BDBF-916226842F23}" presName="rootConnector" presStyleLbl="node1" presStyleIdx="0" presStyleCnt="1"/>
      <dgm:spPr/>
    </dgm:pt>
    <dgm:pt modelId="{234F6515-8F97-42A5-8C64-0591F98A61C3}" type="pres">
      <dgm:prSet presAssocID="{7D4F95FE-DADA-410D-BDBF-916226842F23}" presName="childShape" presStyleCnt="0"/>
      <dgm:spPr/>
    </dgm:pt>
    <dgm:pt modelId="{74054A09-83FA-4089-843F-8A48B8E0D11C}" type="pres">
      <dgm:prSet presAssocID="{DFDA28C7-9750-48A3-AB32-C13CC3CC162E}" presName="Name13" presStyleLbl="parChTrans1D2" presStyleIdx="0" presStyleCnt="1"/>
      <dgm:spPr/>
    </dgm:pt>
    <dgm:pt modelId="{D5121088-0750-477A-B75C-1D6E18921D73}" type="pres">
      <dgm:prSet presAssocID="{2498B94A-0606-4802-804B-04EAF062F1D0}" presName="childText" presStyleLbl="bgAcc1" presStyleIdx="0" presStyleCnt="1">
        <dgm:presLayoutVars>
          <dgm:bulletEnabled val="1"/>
        </dgm:presLayoutVars>
      </dgm:prSet>
      <dgm:spPr/>
    </dgm:pt>
  </dgm:ptLst>
  <dgm:cxnLst>
    <dgm:cxn modelId="{A1713604-4512-4A67-A479-526892434616}" srcId="{725A3D48-3345-46F8-A841-CA209AC876AF}" destId="{7D4F95FE-DADA-410D-BDBF-916226842F23}" srcOrd="0" destOrd="0" parTransId="{ED5CD23C-BC14-4A5F-89DF-E556E6EABB8C}" sibTransId="{164B770B-1787-4C35-BDBD-602B2B4E0E1F}"/>
    <dgm:cxn modelId="{A433330E-C055-4D50-AB4C-014EAF655538}" srcId="{7D4F95FE-DADA-410D-BDBF-916226842F23}" destId="{2498B94A-0606-4802-804B-04EAF062F1D0}" srcOrd="0" destOrd="0" parTransId="{DFDA28C7-9750-48A3-AB32-C13CC3CC162E}" sibTransId="{4E1D6B07-1B94-4179-BA2D-03010856FF3B}"/>
    <dgm:cxn modelId="{40239A62-7799-4AE1-B219-C8CBA5F97D93}" type="presOf" srcId="{DFDA28C7-9750-48A3-AB32-C13CC3CC162E}" destId="{74054A09-83FA-4089-843F-8A48B8E0D11C}" srcOrd="0" destOrd="0" presId="urn:microsoft.com/office/officeart/2005/8/layout/hierarchy3"/>
    <dgm:cxn modelId="{84681D58-14FA-44BF-8719-57A0E6665231}" type="presOf" srcId="{2498B94A-0606-4802-804B-04EAF062F1D0}" destId="{D5121088-0750-477A-B75C-1D6E18921D73}" srcOrd="0" destOrd="0" presId="urn:microsoft.com/office/officeart/2005/8/layout/hierarchy3"/>
    <dgm:cxn modelId="{F4DBBD79-E24E-4BDE-A388-663C2654D30C}" type="presOf" srcId="{7D4F95FE-DADA-410D-BDBF-916226842F23}" destId="{8952EB9A-E4BF-4408-9244-A2F658C797F0}" srcOrd="0" destOrd="0" presId="urn:microsoft.com/office/officeart/2005/8/layout/hierarchy3"/>
    <dgm:cxn modelId="{15BFECA7-99BF-4B05-8CD8-9686F952F68F}" type="presOf" srcId="{7D4F95FE-DADA-410D-BDBF-916226842F23}" destId="{8B1D67C5-4D77-45A6-B6E4-FE5B045ACCA9}" srcOrd="1" destOrd="0" presId="urn:microsoft.com/office/officeart/2005/8/layout/hierarchy3"/>
    <dgm:cxn modelId="{A3C7B3BA-175F-41FF-8E28-6C87C6777331}" type="presOf" srcId="{725A3D48-3345-46F8-A841-CA209AC876AF}" destId="{8CE4D695-01F6-4F2F-B1B1-ADCE70ADC988}" srcOrd="0" destOrd="0" presId="urn:microsoft.com/office/officeart/2005/8/layout/hierarchy3"/>
    <dgm:cxn modelId="{59B46ED2-0BEF-4C51-995B-BB46FD15BCF0}" type="presParOf" srcId="{8CE4D695-01F6-4F2F-B1B1-ADCE70ADC988}" destId="{73E514E3-1EA8-401F-91AC-6D09890EEDEF}" srcOrd="0" destOrd="0" presId="urn:microsoft.com/office/officeart/2005/8/layout/hierarchy3"/>
    <dgm:cxn modelId="{9538811B-1E03-4924-A02A-0D12EC5A0CEA}" type="presParOf" srcId="{73E514E3-1EA8-401F-91AC-6D09890EEDEF}" destId="{49EE55BD-753E-43DC-806C-2456D499591B}" srcOrd="0" destOrd="0" presId="urn:microsoft.com/office/officeart/2005/8/layout/hierarchy3"/>
    <dgm:cxn modelId="{E5621E8D-4A37-4EAC-B22C-618B740AD321}" type="presParOf" srcId="{49EE55BD-753E-43DC-806C-2456D499591B}" destId="{8952EB9A-E4BF-4408-9244-A2F658C797F0}" srcOrd="0" destOrd="0" presId="urn:microsoft.com/office/officeart/2005/8/layout/hierarchy3"/>
    <dgm:cxn modelId="{7DD1EEF7-6679-4E2C-8323-0A563C4861A7}" type="presParOf" srcId="{49EE55BD-753E-43DC-806C-2456D499591B}" destId="{8B1D67C5-4D77-45A6-B6E4-FE5B045ACCA9}" srcOrd="1" destOrd="0" presId="urn:microsoft.com/office/officeart/2005/8/layout/hierarchy3"/>
    <dgm:cxn modelId="{AF50178D-F79C-4601-A4E1-89B7C1B3D712}" type="presParOf" srcId="{73E514E3-1EA8-401F-91AC-6D09890EEDEF}" destId="{234F6515-8F97-42A5-8C64-0591F98A61C3}" srcOrd="1" destOrd="0" presId="urn:microsoft.com/office/officeart/2005/8/layout/hierarchy3"/>
    <dgm:cxn modelId="{AF52CA59-038B-4B26-95E2-72EA2C16AA65}" type="presParOf" srcId="{234F6515-8F97-42A5-8C64-0591F98A61C3}" destId="{74054A09-83FA-4089-843F-8A48B8E0D11C}" srcOrd="0" destOrd="0" presId="urn:microsoft.com/office/officeart/2005/8/layout/hierarchy3"/>
    <dgm:cxn modelId="{07177DF4-97E0-4C6A-A3B9-5803D0B2FC88}" type="presParOf" srcId="{234F6515-8F97-42A5-8C64-0591F98A61C3}" destId="{D5121088-0750-477A-B75C-1D6E18921D7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999D56-2A31-4F58-8BA1-FB79E51A6A93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ADB1347-9D41-4AE2-8DC3-CE9596BE5D27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</a:t>
          </a:r>
          <a:r>
            <a:rPr lang="ru-RU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СЕЛЬХОЗПРЕДПРИЯТИЯ</a:t>
          </a:r>
        </a:p>
      </dgm:t>
    </dgm:pt>
    <dgm:pt modelId="{FA0EEA54-57B5-47F0-8669-3C831B426B03}" type="parTrans" cxnId="{D15A9CC0-AFBB-4391-BFC5-38D61D4F5539}">
      <dgm:prSet/>
      <dgm:spPr/>
      <dgm:t>
        <a:bodyPr/>
        <a:lstStyle/>
        <a:p>
          <a:endParaRPr lang="ru-RU"/>
        </a:p>
      </dgm:t>
    </dgm:pt>
    <dgm:pt modelId="{3F29BDC8-5B97-41EF-8A93-2783AC8918B4}" type="sibTrans" cxnId="{D15A9CC0-AFBB-4391-BFC5-38D61D4F5539}">
      <dgm:prSet/>
      <dgm:spPr/>
      <dgm:t>
        <a:bodyPr/>
        <a:lstStyle/>
        <a:p>
          <a:endParaRPr lang="ru-RU"/>
        </a:p>
      </dgm:t>
    </dgm:pt>
    <dgm:pt modelId="{762DCEEC-E72D-4470-A95D-B2EA47EFA8E5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</a:t>
          </a:r>
          <a:r>
            <a:rPr lang="ru-RU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КРЕСТЬЯНСКО-ФЕРМЕРСКИХ ХОЗЯЙСТВ</a:t>
          </a:r>
        </a:p>
      </dgm:t>
    </dgm:pt>
    <dgm:pt modelId="{4729E87A-51B3-41B1-93B1-B409A2E38C56}" type="parTrans" cxnId="{CA8589D2-F972-44D6-A0F7-C9E1F5958E25}">
      <dgm:prSet/>
      <dgm:spPr/>
      <dgm:t>
        <a:bodyPr/>
        <a:lstStyle/>
        <a:p>
          <a:endParaRPr lang="ru-RU"/>
        </a:p>
      </dgm:t>
    </dgm:pt>
    <dgm:pt modelId="{99348DF7-EDBF-439A-850B-AAFEF5A0DFEE}" type="sibTrans" cxnId="{CA8589D2-F972-44D6-A0F7-C9E1F5958E25}">
      <dgm:prSet/>
      <dgm:spPr/>
      <dgm:t>
        <a:bodyPr/>
        <a:lstStyle/>
        <a:p>
          <a:endParaRPr lang="ru-RU"/>
        </a:p>
      </dgm:t>
    </dgm:pt>
    <dgm:pt modelId="{00C98395-24F9-4B71-A908-1E8D1A50753E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ИНДИВИДУАЛЬНЫЙ ПРЕДПРИНИМАТЕЛЬ</a:t>
          </a:r>
        </a:p>
      </dgm:t>
    </dgm:pt>
    <dgm:pt modelId="{A9DAB107-1DFA-4198-AF04-707C628DB395}" type="parTrans" cxnId="{2C727EF4-A6D2-4F69-A0C3-B09901FDD8EF}">
      <dgm:prSet/>
      <dgm:spPr/>
      <dgm:t>
        <a:bodyPr/>
        <a:lstStyle/>
        <a:p>
          <a:endParaRPr lang="ru-RU"/>
        </a:p>
      </dgm:t>
    </dgm:pt>
    <dgm:pt modelId="{7A20CC52-4953-45EA-A73D-CADF9576488C}" type="sibTrans" cxnId="{2C727EF4-A6D2-4F69-A0C3-B09901FDD8EF}">
      <dgm:prSet/>
      <dgm:spPr/>
      <dgm:t>
        <a:bodyPr/>
        <a:lstStyle/>
        <a:p>
          <a:endParaRPr lang="ru-RU"/>
        </a:p>
      </dgm:t>
    </dgm:pt>
    <dgm:pt modelId="{2B57D14D-9421-4CEA-8700-8685A2C7328D}" type="pres">
      <dgm:prSet presAssocID="{6B999D56-2A31-4F58-8BA1-FB79E51A6A93}" presName="linearFlow" presStyleCnt="0">
        <dgm:presLayoutVars>
          <dgm:dir/>
          <dgm:resizeHandles val="exact"/>
        </dgm:presLayoutVars>
      </dgm:prSet>
      <dgm:spPr/>
    </dgm:pt>
    <dgm:pt modelId="{CEC1350A-952B-4F11-B1A2-32FF3A830A49}" type="pres">
      <dgm:prSet presAssocID="{DADB1347-9D41-4AE2-8DC3-CE9596BE5D27}" presName="composite" presStyleCnt="0"/>
      <dgm:spPr/>
    </dgm:pt>
    <dgm:pt modelId="{FCED28B6-5265-4F90-AFCC-6E8AC72DA65A}" type="pres">
      <dgm:prSet presAssocID="{DADB1347-9D41-4AE2-8DC3-CE9596BE5D27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1128579E-2235-456E-96E3-F1D7BF70FE51}" type="pres">
      <dgm:prSet presAssocID="{DADB1347-9D41-4AE2-8DC3-CE9596BE5D27}" presName="txShp" presStyleLbl="node1" presStyleIdx="0" presStyleCnt="3">
        <dgm:presLayoutVars>
          <dgm:bulletEnabled val="1"/>
        </dgm:presLayoutVars>
      </dgm:prSet>
      <dgm:spPr/>
    </dgm:pt>
    <dgm:pt modelId="{29E3AEF6-AA9F-4C33-829C-82FE1CA0051B}" type="pres">
      <dgm:prSet presAssocID="{3F29BDC8-5B97-41EF-8A93-2783AC8918B4}" presName="spacing" presStyleCnt="0"/>
      <dgm:spPr/>
    </dgm:pt>
    <dgm:pt modelId="{811C3A10-C4B9-4157-9D5A-DA2B784DEDF7}" type="pres">
      <dgm:prSet presAssocID="{762DCEEC-E72D-4470-A95D-B2EA47EFA8E5}" presName="composite" presStyleCnt="0"/>
      <dgm:spPr/>
    </dgm:pt>
    <dgm:pt modelId="{C88D7EFA-9008-4492-BE1A-B102F92B9EC2}" type="pres">
      <dgm:prSet presAssocID="{762DCEEC-E72D-4470-A95D-B2EA47EFA8E5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A1DEBE72-0DC9-4331-8826-3FE2F3E4E540}" type="pres">
      <dgm:prSet presAssocID="{762DCEEC-E72D-4470-A95D-B2EA47EFA8E5}" presName="txShp" presStyleLbl="node1" presStyleIdx="1" presStyleCnt="3">
        <dgm:presLayoutVars>
          <dgm:bulletEnabled val="1"/>
        </dgm:presLayoutVars>
      </dgm:prSet>
      <dgm:spPr/>
    </dgm:pt>
    <dgm:pt modelId="{0A497F2F-9295-4064-BD85-126EBCC3EEBB}" type="pres">
      <dgm:prSet presAssocID="{99348DF7-EDBF-439A-850B-AAFEF5A0DFEE}" presName="spacing" presStyleCnt="0"/>
      <dgm:spPr/>
    </dgm:pt>
    <dgm:pt modelId="{8961997D-39AB-4EE6-B2F0-D2CF129FB9A0}" type="pres">
      <dgm:prSet presAssocID="{00C98395-24F9-4B71-A908-1E8D1A50753E}" presName="composite" presStyleCnt="0"/>
      <dgm:spPr/>
    </dgm:pt>
    <dgm:pt modelId="{5F533A68-02DF-4D8B-8A9F-467C054A622A}" type="pres">
      <dgm:prSet presAssocID="{00C98395-24F9-4B71-A908-1E8D1A50753E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1000" r="-91000"/>
          </a:stretch>
        </a:blipFill>
      </dgm:spPr>
    </dgm:pt>
    <dgm:pt modelId="{285658B5-ABA9-4D35-BF3E-FF4F58497495}" type="pres">
      <dgm:prSet presAssocID="{00C98395-24F9-4B71-A908-1E8D1A50753E}" presName="txShp" presStyleLbl="node1" presStyleIdx="2" presStyleCnt="3">
        <dgm:presLayoutVars>
          <dgm:bulletEnabled val="1"/>
        </dgm:presLayoutVars>
      </dgm:prSet>
      <dgm:spPr/>
    </dgm:pt>
  </dgm:ptLst>
  <dgm:cxnLst>
    <dgm:cxn modelId="{81ECE320-2125-4C47-8B2D-B1E7EC26FCE1}" type="presOf" srcId="{00C98395-24F9-4B71-A908-1E8D1A50753E}" destId="{285658B5-ABA9-4D35-BF3E-FF4F58497495}" srcOrd="0" destOrd="0" presId="urn:microsoft.com/office/officeart/2005/8/layout/vList3"/>
    <dgm:cxn modelId="{90D00EB8-87E5-4CF2-8BD6-5F2E0106AD43}" type="presOf" srcId="{6B999D56-2A31-4F58-8BA1-FB79E51A6A93}" destId="{2B57D14D-9421-4CEA-8700-8685A2C7328D}" srcOrd="0" destOrd="0" presId="urn:microsoft.com/office/officeart/2005/8/layout/vList3"/>
    <dgm:cxn modelId="{56FAA8BD-0E71-4EFA-BD00-69D1AC032909}" type="presOf" srcId="{DADB1347-9D41-4AE2-8DC3-CE9596BE5D27}" destId="{1128579E-2235-456E-96E3-F1D7BF70FE51}" srcOrd="0" destOrd="0" presId="urn:microsoft.com/office/officeart/2005/8/layout/vList3"/>
    <dgm:cxn modelId="{D15A9CC0-AFBB-4391-BFC5-38D61D4F5539}" srcId="{6B999D56-2A31-4F58-8BA1-FB79E51A6A93}" destId="{DADB1347-9D41-4AE2-8DC3-CE9596BE5D27}" srcOrd="0" destOrd="0" parTransId="{FA0EEA54-57B5-47F0-8669-3C831B426B03}" sibTransId="{3F29BDC8-5B97-41EF-8A93-2783AC8918B4}"/>
    <dgm:cxn modelId="{CA8589D2-F972-44D6-A0F7-C9E1F5958E25}" srcId="{6B999D56-2A31-4F58-8BA1-FB79E51A6A93}" destId="{762DCEEC-E72D-4470-A95D-B2EA47EFA8E5}" srcOrd="1" destOrd="0" parTransId="{4729E87A-51B3-41B1-93B1-B409A2E38C56}" sibTransId="{99348DF7-EDBF-439A-850B-AAFEF5A0DFEE}"/>
    <dgm:cxn modelId="{2C727EF4-A6D2-4F69-A0C3-B09901FDD8EF}" srcId="{6B999D56-2A31-4F58-8BA1-FB79E51A6A93}" destId="{00C98395-24F9-4B71-A908-1E8D1A50753E}" srcOrd="2" destOrd="0" parTransId="{A9DAB107-1DFA-4198-AF04-707C628DB395}" sibTransId="{7A20CC52-4953-45EA-A73D-CADF9576488C}"/>
    <dgm:cxn modelId="{B82AA5FB-42A4-4709-80C6-8CF50D46D6EC}" type="presOf" srcId="{762DCEEC-E72D-4470-A95D-B2EA47EFA8E5}" destId="{A1DEBE72-0DC9-4331-8826-3FE2F3E4E540}" srcOrd="0" destOrd="0" presId="urn:microsoft.com/office/officeart/2005/8/layout/vList3"/>
    <dgm:cxn modelId="{40F08CF1-61C2-4BC8-962B-6B71F97B7B76}" type="presParOf" srcId="{2B57D14D-9421-4CEA-8700-8685A2C7328D}" destId="{CEC1350A-952B-4F11-B1A2-32FF3A830A49}" srcOrd="0" destOrd="0" presId="urn:microsoft.com/office/officeart/2005/8/layout/vList3"/>
    <dgm:cxn modelId="{D1D8ADAD-126E-4B4A-AE95-E46902FF0090}" type="presParOf" srcId="{CEC1350A-952B-4F11-B1A2-32FF3A830A49}" destId="{FCED28B6-5265-4F90-AFCC-6E8AC72DA65A}" srcOrd="0" destOrd="0" presId="urn:microsoft.com/office/officeart/2005/8/layout/vList3"/>
    <dgm:cxn modelId="{CFC71764-E01E-4EA5-9667-B7557829B838}" type="presParOf" srcId="{CEC1350A-952B-4F11-B1A2-32FF3A830A49}" destId="{1128579E-2235-456E-96E3-F1D7BF70FE51}" srcOrd="1" destOrd="0" presId="urn:microsoft.com/office/officeart/2005/8/layout/vList3"/>
    <dgm:cxn modelId="{D8BDB096-CBB4-4BE9-9794-140D3B9A1BFF}" type="presParOf" srcId="{2B57D14D-9421-4CEA-8700-8685A2C7328D}" destId="{29E3AEF6-AA9F-4C33-829C-82FE1CA0051B}" srcOrd="1" destOrd="0" presId="urn:microsoft.com/office/officeart/2005/8/layout/vList3"/>
    <dgm:cxn modelId="{1B9B992C-E12D-4D7B-9FB3-37EF9CCA3889}" type="presParOf" srcId="{2B57D14D-9421-4CEA-8700-8685A2C7328D}" destId="{811C3A10-C4B9-4157-9D5A-DA2B784DEDF7}" srcOrd="2" destOrd="0" presId="urn:microsoft.com/office/officeart/2005/8/layout/vList3"/>
    <dgm:cxn modelId="{9213D19A-494B-4FAE-9B93-010A9C9BF645}" type="presParOf" srcId="{811C3A10-C4B9-4157-9D5A-DA2B784DEDF7}" destId="{C88D7EFA-9008-4492-BE1A-B102F92B9EC2}" srcOrd="0" destOrd="0" presId="urn:microsoft.com/office/officeart/2005/8/layout/vList3"/>
    <dgm:cxn modelId="{AB2AAE1B-773A-4940-A78E-1BA4787A6F18}" type="presParOf" srcId="{811C3A10-C4B9-4157-9D5A-DA2B784DEDF7}" destId="{A1DEBE72-0DC9-4331-8826-3FE2F3E4E540}" srcOrd="1" destOrd="0" presId="urn:microsoft.com/office/officeart/2005/8/layout/vList3"/>
    <dgm:cxn modelId="{194D18C8-8BFE-4E79-A80E-47DE97368929}" type="presParOf" srcId="{2B57D14D-9421-4CEA-8700-8685A2C7328D}" destId="{0A497F2F-9295-4064-BD85-126EBCC3EEBB}" srcOrd="3" destOrd="0" presId="urn:microsoft.com/office/officeart/2005/8/layout/vList3"/>
    <dgm:cxn modelId="{16B970AA-808F-4706-BEBD-E2F11664C070}" type="presParOf" srcId="{2B57D14D-9421-4CEA-8700-8685A2C7328D}" destId="{8961997D-39AB-4EE6-B2F0-D2CF129FB9A0}" srcOrd="4" destOrd="0" presId="urn:microsoft.com/office/officeart/2005/8/layout/vList3"/>
    <dgm:cxn modelId="{9B204147-EFFE-47CF-A0AE-2896CEBD2DF4}" type="presParOf" srcId="{8961997D-39AB-4EE6-B2F0-D2CF129FB9A0}" destId="{5F533A68-02DF-4D8B-8A9F-467C054A622A}" srcOrd="0" destOrd="0" presId="urn:microsoft.com/office/officeart/2005/8/layout/vList3"/>
    <dgm:cxn modelId="{2D5C8C90-DCDA-47E6-B24F-B5C85F3A80AC}" type="presParOf" srcId="{8961997D-39AB-4EE6-B2F0-D2CF129FB9A0}" destId="{285658B5-ABA9-4D35-BF3E-FF4F5849749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9D1401-E5DE-4000-A430-F01190C314A4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1459AD9-AAEA-4D98-9D28-5C405F3AD967}">
      <dgm:prSet phldrT="[Текст]"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Реализовано здание музыкальной школы с земельным участком</a:t>
          </a:r>
        </a:p>
      </dgm:t>
    </dgm:pt>
    <dgm:pt modelId="{6AF654AE-14EA-44B2-A576-D18088015B78}" type="parTrans" cxnId="{5DE263B3-D4E0-46E2-A917-AB2EF51B8B13}">
      <dgm:prSet/>
      <dgm:spPr/>
      <dgm:t>
        <a:bodyPr/>
        <a:lstStyle/>
        <a:p>
          <a:endParaRPr lang="ru-RU"/>
        </a:p>
      </dgm:t>
    </dgm:pt>
    <dgm:pt modelId="{3EB01F6E-6444-4A54-83A3-CCB3EFBDCB71}" type="sibTrans" cxnId="{5DE263B3-D4E0-46E2-A917-AB2EF51B8B13}">
      <dgm:prSet/>
      <dgm:spPr/>
      <dgm:t>
        <a:bodyPr/>
        <a:lstStyle/>
        <a:p>
          <a:endParaRPr lang="ru-RU"/>
        </a:p>
      </dgm:t>
    </dgm:pt>
    <dgm:pt modelId="{F813E051-7392-428C-89E9-B3DF386B10B2}">
      <dgm:prSet phldrT="[Текст]"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Заключено 8 договоров аренды</a:t>
          </a:r>
        </a:p>
      </dgm:t>
    </dgm:pt>
    <dgm:pt modelId="{3A611E05-584F-4103-9858-3ED4BE231C5B}" type="parTrans" cxnId="{8CFC4A45-7A3B-49A5-B95F-AF5D6B11E13E}">
      <dgm:prSet/>
      <dgm:spPr/>
      <dgm:t>
        <a:bodyPr/>
        <a:lstStyle/>
        <a:p>
          <a:endParaRPr lang="ru-RU"/>
        </a:p>
      </dgm:t>
    </dgm:pt>
    <dgm:pt modelId="{828A33A8-4A60-40B4-AA2E-E332954605A9}" type="sibTrans" cxnId="{8CFC4A45-7A3B-49A5-B95F-AF5D6B11E13E}">
      <dgm:prSet/>
      <dgm:spPr/>
      <dgm:t>
        <a:bodyPr/>
        <a:lstStyle/>
        <a:p>
          <a:endParaRPr lang="ru-RU"/>
        </a:p>
      </dgm:t>
    </dgm:pt>
    <dgm:pt modelId="{F07E3E0E-5FB8-4684-BC6B-448E585457E8}">
      <dgm:prSet phldrT="[Текст]" custT="1"/>
      <dgm:spPr/>
      <dgm:t>
        <a:bodyPr/>
        <a:lstStyle/>
        <a:p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Заключены 2 договора безвозмездного пользования с СОНКО </a:t>
          </a:r>
        </a:p>
      </dgm:t>
    </dgm:pt>
    <dgm:pt modelId="{17A9FE6C-0C92-4397-A9C1-4B211CC4BB16}" type="parTrans" cxnId="{104B1C31-3ED8-4B01-B787-48B4A35BB989}">
      <dgm:prSet/>
      <dgm:spPr/>
      <dgm:t>
        <a:bodyPr/>
        <a:lstStyle/>
        <a:p>
          <a:endParaRPr lang="ru-RU"/>
        </a:p>
      </dgm:t>
    </dgm:pt>
    <dgm:pt modelId="{B049D90C-96E2-45F5-8F3D-EA432DE67DB2}" type="sibTrans" cxnId="{104B1C31-3ED8-4B01-B787-48B4A35BB989}">
      <dgm:prSet/>
      <dgm:spPr/>
      <dgm:t>
        <a:bodyPr/>
        <a:lstStyle/>
        <a:p>
          <a:endParaRPr lang="ru-RU"/>
        </a:p>
      </dgm:t>
    </dgm:pt>
    <dgm:pt modelId="{A91879A8-5923-4944-B567-FEF58212E43F}" type="pres">
      <dgm:prSet presAssocID="{AF9D1401-E5DE-4000-A430-F01190C314A4}" presName="linear" presStyleCnt="0">
        <dgm:presLayoutVars>
          <dgm:dir/>
          <dgm:animLvl val="lvl"/>
          <dgm:resizeHandles val="exact"/>
        </dgm:presLayoutVars>
      </dgm:prSet>
      <dgm:spPr/>
    </dgm:pt>
    <dgm:pt modelId="{6F4E99EB-3515-42D4-B1F1-62731E65622A}" type="pres">
      <dgm:prSet presAssocID="{81459AD9-AAEA-4D98-9D28-5C405F3AD967}" presName="parentLin" presStyleCnt="0"/>
      <dgm:spPr/>
    </dgm:pt>
    <dgm:pt modelId="{2B17BCC5-60BC-42A1-9F6E-8B308EA6B616}" type="pres">
      <dgm:prSet presAssocID="{81459AD9-AAEA-4D98-9D28-5C405F3AD967}" presName="parentLeftMargin" presStyleLbl="node1" presStyleIdx="0" presStyleCnt="3"/>
      <dgm:spPr/>
    </dgm:pt>
    <dgm:pt modelId="{A14420B5-6FF5-4F7A-B657-72422FB83DF5}" type="pres">
      <dgm:prSet presAssocID="{81459AD9-AAEA-4D98-9D28-5C405F3AD967}" presName="parentText" presStyleLbl="node1" presStyleIdx="0" presStyleCnt="3" custScaleX="133195" custScaleY="236665">
        <dgm:presLayoutVars>
          <dgm:chMax val="0"/>
          <dgm:bulletEnabled val="1"/>
        </dgm:presLayoutVars>
      </dgm:prSet>
      <dgm:spPr/>
    </dgm:pt>
    <dgm:pt modelId="{D8229922-FAED-4634-8AA0-B98CA5F4A359}" type="pres">
      <dgm:prSet presAssocID="{81459AD9-AAEA-4D98-9D28-5C405F3AD967}" presName="negativeSpace" presStyleCnt="0"/>
      <dgm:spPr/>
    </dgm:pt>
    <dgm:pt modelId="{ADBD87CA-9302-4EEE-B169-F8EBACD440F8}" type="pres">
      <dgm:prSet presAssocID="{81459AD9-AAEA-4D98-9D28-5C405F3AD967}" presName="childText" presStyleLbl="conFgAcc1" presStyleIdx="0" presStyleCnt="3">
        <dgm:presLayoutVars>
          <dgm:bulletEnabled val="1"/>
        </dgm:presLayoutVars>
      </dgm:prSet>
      <dgm:spPr/>
    </dgm:pt>
    <dgm:pt modelId="{5F1881C6-6681-4CF9-BF20-F8C02CA722F4}" type="pres">
      <dgm:prSet presAssocID="{3EB01F6E-6444-4A54-83A3-CCB3EFBDCB71}" presName="spaceBetweenRectangles" presStyleCnt="0"/>
      <dgm:spPr/>
    </dgm:pt>
    <dgm:pt modelId="{66655DB2-ED9A-4DC1-AAE3-64A331E04AD2}" type="pres">
      <dgm:prSet presAssocID="{F813E051-7392-428C-89E9-B3DF386B10B2}" presName="parentLin" presStyleCnt="0"/>
      <dgm:spPr/>
    </dgm:pt>
    <dgm:pt modelId="{47760767-7657-4C30-887D-0E8680C3454E}" type="pres">
      <dgm:prSet presAssocID="{F813E051-7392-428C-89E9-B3DF386B10B2}" presName="parentLeftMargin" presStyleLbl="node1" presStyleIdx="0" presStyleCnt="3"/>
      <dgm:spPr/>
    </dgm:pt>
    <dgm:pt modelId="{5F8D4BE1-8537-4A30-9D8E-F36B9F4FBDF9}" type="pres">
      <dgm:prSet presAssocID="{F813E051-7392-428C-89E9-B3DF386B10B2}" presName="parentText" presStyleLbl="node1" presStyleIdx="1" presStyleCnt="3" custScaleX="133750" custScaleY="231867">
        <dgm:presLayoutVars>
          <dgm:chMax val="0"/>
          <dgm:bulletEnabled val="1"/>
        </dgm:presLayoutVars>
      </dgm:prSet>
      <dgm:spPr/>
    </dgm:pt>
    <dgm:pt modelId="{8E9C81A8-C5C9-402F-8166-126984AD8899}" type="pres">
      <dgm:prSet presAssocID="{F813E051-7392-428C-89E9-B3DF386B10B2}" presName="negativeSpace" presStyleCnt="0"/>
      <dgm:spPr/>
    </dgm:pt>
    <dgm:pt modelId="{700EF99A-CDAD-4CAF-8CB5-227D50C63D68}" type="pres">
      <dgm:prSet presAssocID="{F813E051-7392-428C-89E9-B3DF386B10B2}" presName="childText" presStyleLbl="conFgAcc1" presStyleIdx="1" presStyleCnt="3">
        <dgm:presLayoutVars>
          <dgm:bulletEnabled val="1"/>
        </dgm:presLayoutVars>
      </dgm:prSet>
      <dgm:spPr/>
    </dgm:pt>
    <dgm:pt modelId="{86526F88-8F4D-4805-8FFD-418CD4A55FE0}" type="pres">
      <dgm:prSet presAssocID="{828A33A8-4A60-40B4-AA2E-E332954605A9}" presName="spaceBetweenRectangles" presStyleCnt="0"/>
      <dgm:spPr/>
    </dgm:pt>
    <dgm:pt modelId="{0A94D1EC-DB97-4671-882B-BB76193A4389}" type="pres">
      <dgm:prSet presAssocID="{F07E3E0E-5FB8-4684-BC6B-448E585457E8}" presName="parentLin" presStyleCnt="0"/>
      <dgm:spPr/>
    </dgm:pt>
    <dgm:pt modelId="{DA104479-1A25-4596-A0D4-07EE4A997F8E}" type="pres">
      <dgm:prSet presAssocID="{F07E3E0E-5FB8-4684-BC6B-448E585457E8}" presName="parentLeftMargin" presStyleLbl="node1" presStyleIdx="1" presStyleCnt="3"/>
      <dgm:spPr/>
    </dgm:pt>
    <dgm:pt modelId="{3B327FBB-1E5F-48FB-B6B8-8768EDF213E6}" type="pres">
      <dgm:prSet presAssocID="{F07E3E0E-5FB8-4684-BC6B-448E585457E8}" presName="parentText" presStyleLbl="node1" presStyleIdx="2" presStyleCnt="3" custScaleX="134003" custScaleY="234569">
        <dgm:presLayoutVars>
          <dgm:chMax val="0"/>
          <dgm:bulletEnabled val="1"/>
        </dgm:presLayoutVars>
      </dgm:prSet>
      <dgm:spPr/>
    </dgm:pt>
    <dgm:pt modelId="{3AE731B8-8CA5-4AB5-AEE4-063ACA406EFF}" type="pres">
      <dgm:prSet presAssocID="{F07E3E0E-5FB8-4684-BC6B-448E585457E8}" presName="negativeSpace" presStyleCnt="0"/>
      <dgm:spPr/>
    </dgm:pt>
    <dgm:pt modelId="{0A9909B7-FA2D-472F-AD44-2842004761F4}" type="pres">
      <dgm:prSet presAssocID="{F07E3E0E-5FB8-4684-BC6B-448E585457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DE51309-3579-43EA-B8B8-6E1AB275D78B}" type="presOf" srcId="{F07E3E0E-5FB8-4684-BC6B-448E585457E8}" destId="{3B327FBB-1E5F-48FB-B6B8-8768EDF213E6}" srcOrd="1" destOrd="0" presId="urn:microsoft.com/office/officeart/2005/8/layout/list1"/>
    <dgm:cxn modelId="{CA9E7619-8177-4E25-A468-A7FEA0265C1B}" type="presOf" srcId="{F07E3E0E-5FB8-4684-BC6B-448E585457E8}" destId="{DA104479-1A25-4596-A0D4-07EE4A997F8E}" srcOrd="0" destOrd="0" presId="urn:microsoft.com/office/officeart/2005/8/layout/list1"/>
    <dgm:cxn modelId="{348B5B1D-43DF-4BA0-BADA-0FE16E1DAD1E}" type="presOf" srcId="{F813E051-7392-428C-89E9-B3DF386B10B2}" destId="{5F8D4BE1-8537-4A30-9D8E-F36B9F4FBDF9}" srcOrd="1" destOrd="0" presId="urn:microsoft.com/office/officeart/2005/8/layout/list1"/>
    <dgm:cxn modelId="{D8F2582A-7355-404D-80BD-FB59E55D3CFB}" type="presOf" srcId="{F813E051-7392-428C-89E9-B3DF386B10B2}" destId="{47760767-7657-4C30-887D-0E8680C3454E}" srcOrd="0" destOrd="0" presId="urn:microsoft.com/office/officeart/2005/8/layout/list1"/>
    <dgm:cxn modelId="{B07C972A-8A01-4F3E-8869-5315574D20CF}" type="presOf" srcId="{81459AD9-AAEA-4D98-9D28-5C405F3AD967}" destId="{A14420B5-6FF5-4F7A-B657-72422FB83DF5}" srcOrd="1" destOrd="0" presId="urn:microsoft.com/office/officeart/2005/8/layout/list1"/>
    <dgm:cxn modelId="{104B1C31-3ED8-4B01-B787-48B4A35BB989}" srcId="{AF9D1401-E5DE-4000-A430-F01190C314A4}" destId="{F07E3E0E-5FB8-4684-BC6B-448E585457E8}" srcOrd="2" destOrd="0" parTransId="{17A9FE6C-0C92-4397-A9C1-4B211CC4BB16}" sibTransId="{B049D90C-96E2-45F5-8F3D-EA432DE67DB2}"/>
    <dgm:cxn modelId="{8CFC4A45-7A3B-49A5-B95F-AF5D6B11E13E}" srcId="{AF9D1401-E5DE-4000-A430-F01190C314A4}" destId="{F813E051-7392-428C-89E9-B3DF386B10B2}" srcOrd="1" destOrd="0" parTransId="{3A611E05-584F-4103-9858-3ED4BE231C5B}" sibTransId="{828A33A8-4A60-40B4-AA2E-E332954605A9}"/>
    <dgm:cxn modelId="{AC56177B-5124-470C-8247-AF6E5501C24E}" type="presOf" srcId="{81459AD9-AAEA-4D98-9D28-5C405F3AD967}" destId="{2B17BCC5-60BC-42A1-9F6E-8B308EA6B616}" srcOrd="0" destOrd="0" presId="urn:microsoft.com/office/officeart/2005/8/layout/list1"/>
    <dgm:cxn modelId="{5DE263B3-D4E0-46E2-A917-AB2EF51B8B13}" srcId="{AF9D1401-E5DE-4000-A430-F01190C314A4}" destId="{81459AD9-AAEA-4D98-9D28-5C405F3AD967}" srcOrd="0" destOrd="0" parTransId="{6AF654AE-14EA-44B2-A576-D18088015B78}" sibTransId="{3EB01F6E-6444-4A54-83A3-CCB3EFBDCB71}"/>
    <dgm:cxn modelId="{25C87BB3-672B-4F9C-8189-08EE16EDAD99}" type="presOf" srcId="{AF9D1401-E5DE-4000-A430-F01190C314A4}" destId="{A91879A8-5923-4944-B567-FEF58212E43F}" srcOrd="0" destOrd="0" presId="urn:microsoft.com/office/officeart/2005/8/layout/list1"/>
    <dgm:cxn modelId="{8B15EA43-7F00-469D-BB47-22C7E96990FA}" type="presParOf" srcId="{A91879A8-5923-4944-B567-FEF58212E43F}" destId="{6F4E99EB-3515-42D4-B1F1-62731E65622A}" srcOrd="0" destOrd="0" presId="urn:microsoft.com/office/officeart/2005/8/layout/list1"/>
    <dgm:cxn modelId="{11EC00E6-57CA-4317-9CD4-E8568BBEDAEF}" type="presParOf" srcId="{6F4E99EB-3515-42D4-B1F1-62731E65622A}" destId="{2B17BCC5-60BC-42A1-9F6E-8B308EA6B616}" srcOrd="0" destOrd="0" presId="urn:microsoft.com/office/officeart/2005/8/layout/list1"/>
    <dgm:cxn modelId="{EA088C0E-9797-4E1B-A80A-5D950C78B0AD}" type="presParOf" srcId="{6F4E99EB-3515-42D4-B1F1-62731E65622A}" destId="{A14420B5-6FF5-4F7A-B657-72422FB83DF5}" srcOrd="1" destOrd="0" presId="urn:microsoft.com/office/officeart/2005/8/layout/list1"/>
    <dgm:cxn modelId="{945FD3B2-93C8-4F3E-8E9E-7C92B526AC2F}" type="presParOf" srcId="{A91879A8-5923-4944-B567-FEF58212E43F}" destId="{D8229922-FAED-4634-8AA0-B98CA5F4A359}" srcOrd="1" destOrd="0" presId="urn:microsoft.com/office/officeart/2005/8/layout/list1"/>
    <dgm:cxn modelId="{83097E2A-CA54-4805-BB36-A098A730B867}" type="presParOf" srcId="{A91879A8-5923-4944-B567-FEF58212E43F}" destId="{ADBD87CA-9302-4EEE-B169-F8EBACD440F8}" srcOrd="2" destOrd="0" presId="urn:microsoft.com/office/officeart/2005/8/layout/list1"/>
    <dgm:cxn modelId="{BC6A81B6-902D-4684-A2E9-FB2334E6B657}" type="presParOf" srcId="{A91879A8-5923-4944-B567-FEF58212E43F}" destId="{5F1881C6-6681-4CF9-BF20-F8C02CA722F4}" srcOrd="3" destOrd="0" presId="urn:microsoft.com/office/officeart/2005/8/layout/list1"/>
    <dgm:cxn modelId="{EC03BAC7-45BB-41BC-8494-F57EFD72FB63}" type="presParOf" srcId="{A91879A8-5923-4944-B567-FEF58212E43F}" destId="{66655DB2-ED9A-4DC1-AAE3-64A331E04AD2}" srcOrd="4" destOrd="0" presId="urn:microsoft.com/office/officeart/2005/8/layout/list1"/>
    <dgm:cxn modelId="{E4FA0DA3-CD35-4858-83B5-2AC6F92E2407}" type="presParOf" srcId="{66655DB2-ED9A-4DC1-AAE3-64A331E04AD2}" destId="{47760767-7657-4C30-887D-0E8680C3454E}" srcOrd="0" destOrd="0" presId="urn:microsoft.com/office/officeart/2005/8/layout/list1"/>
    <dgm:cxn modelId="{BDDBBC06-E438-402C-8A02-E249F77CB30F}" type="presParOf" srcId="{66655DB2-ED9A-4DC1-AAE3-64A331E04AD2}" destId="{5F8D4BE1-8537-4A30-9D8E-F36B9F4FBDF9}" srcOrd="1" destOrd="0" presId="urn:microsoft.com/office/officeart/2005/8/layout/list1"/>
    <dgm:cxn modelId="{919BA6C6-D4B3-4C62-8E3D-FA1D4BC7F54E}" type="presParOf" srcId="{A91879A8-5923-4944-B567-FEF58212E43F}" destId="{8E9C81A8-C5C9-402F-8166-126984AD8899}" srcOrd="5" destOrd="0" presId="urn:microsoft.com/office/officeart/2005/8/layout/list1"/>
    <dgm:cxn modelId="{CF002CE0-B268-4A66-83AF-8BD06EDD0590}" type="presParOf" srcId="{A91879A8-5923-4944-B567-FEF58212E43F}" destId="{700EF99A-CDAD-4CAF-8CB5-227D50C63D68}" srcOrd="6" destOrd="0" presId="urn:microsoft.com/office/officeart/2005/8/layout/list1"/>
    <dgm:cxn modelId="{3CF2F97E-99C6-4FC0-B69B-97855B456F0C}" type="presParOf" srcId="{A91879A8-5923-4944-B567-FEF58212E43F}" destId="{86526F88-8F4D-4805-8FFD-418CD4A55FE0}" srcOrd="7" destOrd="0" presId="urn:microsoft.com/office/officeart/2005/8/layout/list1"/>
    <dgm:cxn modelId="{145EE8D0-9751-4D43-BC71-F9EFF0DA872C}" type="presParOf" srcId="{A91879A8-5923-4944-B567-FEF58212E43F}" destId="{0A94D1EC-DB97-4671-882B-BB76193A4389}" srcOrd="8" destOrd="0" presId="urn:microsoft.com/office/officeart/2005/8/layout/list1"/>
    <dgm:cxn modelId="{0DDC161F-31B2-4147-B979-56EEAA04DCC6}" type="presParOf" srcId="{0A94D1EC-DB97-4671-882B-BB76193A4389}" destId="{DA104479-1A25-4596-A0D4-07EE4A997F8E}" srcOrd="0" destOrd="0" presId="urn:microsoft.com/office/officeart/2005/8/layout/list1"/>
    <dgm:cxn modelId="{7FD8931D-199D-470C-B242-CC37A2FF58EA}" type="presParOf" srcId="{0A94D1EC-DB97-4671-882B-BB76193A4389}" destId="{3B327FBB-1E5F-48FB-B6B8-8768EDF213E6}" srcOrd="1" destOrd="0" presId="urn:microsoft.com/office/officeart/2005/8/layout/list1"/>
    <dgm:cxn modelId="{FC8DFB17-9AE9-482D-8406-D0D68B82A4D7}" type="presParOf" srcId="{A91879A8-5923-4944-B567-FEF58212E43F}" destId="{3AE731B8-8CA5-4AB5-AEE4-063ACA406EFF}" srcOrd="9" destOrd="0" presId="urn:microsoft.com/office/officeart/2005/8/layout/list1"/>
    <dgm:cxn modelId="{EEA459BF-AE40-4B3E-BFD5-A12838A276A2}" type="presParOf" srcId="{A91879A8-5923-4944-B567-FEF58212E43F}" destId="{0A9909B7-FA2D-472F-AD44-2842004761F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9D1401-E5DE-4000-A430-F01190C314A4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1459AD9-AAEA-4D98-9D28-5C405F3AD967}">
      <dgm:prSet phldrT="[Текст]" custT="1"/>
      <dgm:spPr/>
      <dgm:t>
        <a:bodyPr/>
        <a:lstStyle/>
        <a:p>
          <a:pPr algn="l"/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Реорганизовано МУП «</a:t>
          </a:r>
          <a:r>
            <a:rPr lang="ru-RU" sz="17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Тужинское</a:t>
          </a:r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автотранспортное предприятие» в форме преобразования в ООО «</a:t>
          </a:r>
          <a:r>
            <a:rPr lang="ru-RU" sz="17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Тужинское</a:t>
          </a:r>
          <a:r>
            <a: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автотранспортное предприятие» </a:t>
          </a:r>
        </a:p>
      </dgm:t>
    </dgm:pt>
    <dgm:pt modelId="{6AF654AE-14EA-44B2-A576-D18088015B78}" type="parTrans" cxnId="{5DE263B3-D4E0-46E2-A917-AB2EF51B8B13}">
      <dgm:prSet/>
      <dgm:spPr/>
      <dgm:t>
        <a:bodyPr/>
        <a:lstStyle/>
        <a:p>
          <a:endParaRPr lang="ru-RU"/>
        </a:p>
      </dgm:t>
    </dgm:pt>
    <dgm:pt modelId="{3EB01F6E-6444-4A54-83A3-CCB3EFBDCB71}" type="sibTrans" cxnId="{5DE263B3-D4E0-46E2-A917-AB2EF51B8B13}">
      <dgm:prSet/>
      <dgm:spPr/>
      <dgm:t>
        <a:bodyPr/>
        <a:lstStyle/>
        <a:p>
          <a:endParaRPr lang="ru-RU"/>
        </a:p>
      </dgm:t>
    </dgm:pt>
    <dgm:pt modelId="{A91879A8-5923-4944-B567-FEF58212E43F}" type="pres">
      <dgm:prSet presAssocID="{AF9D1401-E5DE-4000-A430-F01190C314A4}" presName="linear" presStyleCnt="0">
        <dgm:presLayoutVars>
          <dgm:dir/>
          <dgm:animLvl val="lvl"/>
          <dgm:resizeHandles val="exact"/>
        </dgm:presLayoutVars>
      </dgm:prSet>
      <dgm:spPr/>
    </dgm:pt>
    <dgm:pt modelId="{6F4E99EB-3515-42D4-B1F1-62731E65622A}" type="pres">
      <dgm:prSet presAssocID="{81459AD9-AAEA-4D98-9D28-5C405F3AD967}" presName="parentLin" presStyleCnt="0"/>
      <dgm:spPr/>
    </dgm:pt>
    <dgm:pt modelId="{2B17BCC5-60BC-42A1-9F6E-8B308EA6B616}" type="pres">
      <dgm:prSet presAssocID="{81459AD9-AAEA-4D98-9D28-5C405F3AD967}" presName="parentLeftMargin" presStyleLbl="node1" presStyleIdx="0" presStyleCnt="1"/>
      <dgm:spPr/>
    </dgm:pt>
    <dgm:pt modelId="{A14420B5-6FF5-4F7A-B657-72422FB83DF5}" type="pres">
      <dgm:prSet presAssocID="{81459AD9-AAEA-4D98-9D28-5C405F3AD967}" presName="parentText" presStyleLbl="node1" presStyleIdx="0" presStyleCnt="1" custScaleX="132524" custScaleY="52262" custLinFactNeighborX="-270" custLinFactNeighborY="17095">
        <dgm:presLayoutVars>
          <dgm:chMax val="0"/>
          <dgm:bulletEnabled val="1"/>
        </dgm:presLayoutVars>
      </dgm:prSet>
      <dgm:spPr/>
    </dgm:pt>
    <dgm:pt modelId="{D8229922-FAED-4634-8AA0-B98CA5F4A359}" type="pres">
      <dgm:prSet presAssocID="{81459AD9-AAEA-4D98-9D28-5C405F3AD967}" presName="negativeSpace" presStyleCnt="0"/>
      <dgm:spPr/>
    </dgm:pt>
    <dgm:pt modelId="{ADBD87CA-9302-4EEE-B169-F8EBACD440F8}" type="pres">
      <dgm:prSet presAssocID="{81459AD9-AAEA-4D98-9D28-5C405F3AD967}" presName="childText" presStyleLbl="conFgAcc1" presStyleIdx="0" presStyleCnt="1" custLinFactNeighborY="76830">
        <dgm:presLayoutVars>
          <dgm:bulletEnabled val="1"/>
        </dgm:presLayoutVars>
      </dgm:prSet>
      <dgm:spPr>
        <a:noFill/>
        <a:ln>
          <a:noFill/>
        </a:ln>
      </dgm:spPr>
    </dgm:pt>
  </dgm:ptLst>
  <dgm:cxnLst>
    <dgm:cxn modelId="{0A7A296D-741E-4839-ACE1-92A0D45CC8B9}" type="presOf" srcId="{81459AD9-AAEA-4D98-9D28-5C405F3AD967}" destId="{A14420B5-6FF5-4F7A-B657-72422FB83DF5}" srcOrd="1" destOrd="0" presId="urn:microsoft.com/office/officeart/2005/8/layout/list1"/>
    <dgm:cxn modelId="{BF815255-63F7-4C93-8B44-BE871D02029E}" type="presOf" srcId="{AF9D1401-E5DE-4000-A430-F01190C314A4}" destId="{A91879A8-5923-4944-B567-FEF58212E43F}" srcOrd="0" destOrd="0" presId="urn:microsoft.com/office/officeart/2005/8/layout/list1"/>
    <dgm:cxn modelId="{5DE263B3-D4E0-46E2-A917-AB2EF51B8B13}" srcId="{AF9D1401-E5DE-4000-A430-F01190C314A4}" destId="{81459AD9-AAEA-4D98-9D28-5C405F3AD967}" srcOrd="0" destOrd="0" parTransId="{6AF654AE-14EA-44B2-A576-D18088015B78}" sibTransId="{3EB01F6E-6444-4A54-83A3-CCB3EFBDCB71}"/>
    <dgm:cxn modelId="{D7F34FC9-B784-4E27-BAD3-32868876F633}" type="presOf" srcId="{81459AD9-AAEA-4D98-9D28-5C405F3AD967}" destId="{2B17BCC5-60BC-42A1-9F6E-8B308EA6B616}" srcOrd="0" destOrd="0" presId="urn:microsoft.com/office/officeart/2005/8/layout/list1"/>
    <dgm:cxn modelId="{E1490C53-54A0-4D84-8419-4C58C66A9662}" type="presParOf" srcId="{A91879A8-5923-4944-B567-FEF58212E43F}" destId="{6F4E99EB-3515-42D4-B1F1-62731E65622A}" srcOrd="0" destOrd="0" presId="urn:microsoft.com/office/officeart/2005/8/layout/list1"/>
    <dgm:cxn modelId="{3527A361-9383-4DC4-AFC7-C27F6AAAC1C0}" type="presParOf" srcId="{6F4E99EB-3515-42D4-B1F1-62731E65622A}" destId="{2B17BCC5-60BC-42A1-9F6E-8B308EA6B616}" srcOrd="0" destOrd="0" presId="urn:microsoft.com/office/officeart/2005/8/layout/list1"/>
    <dgm:cxn modelId="{0C07D7F1-9CAB-4E4A-BCF6-202CBA3B6726}" type="presParOf" srcId="{6F4E99EB-3515-42D4-B1F1-62731E65622A}" destId="{A14420B5-6FF5-4F7A-B657-72422FB83DF5}" srcOrd="1" destOrd="0" presId="urn:microsoft.com/office/officeart/2005/8/layout/list1"/>
    <dgm:cxn modelId="{AA76ECEB-C688-40CE-BC09-0FFD91FA0E2F}" type="presParOf" srcId="{A91879A8-5923-4944-B567-FEF58212E43F}" destId="{D8229922-FAED-4634-8AA0-B98CA5F4A359}" srcOrd="1" destOrd="0" presId="urn:microsoft.com/office/officeart/2005/8/layout/list1"/>
    <dgm:cxn modelId="{F3FE4781-354F-4240-A752-2B28BBEF7A1D}" type="presParOf" srcId="{A91879A8-5923-4944-B567-FEF58212E43F}" destId="{ADBD87CA-9302-4EEE-B169-F8EBACD440F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D64DBBD-9010-44C9-B60D-2F83F71BD82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EB46D46-BEE7-4AEE-BE93-811DFB503E4F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хозяйственного ведения</a:t>
          </a:r>
        </a:p>
      </dgm:t>
    </dgm:pt>
    <dgm:pt modelId="{68D6A119-3D07-4C6F-9B87-0C5E6D14A628}" type="parTrans" cxnId="{6B3704E8-EFAB-4E4B-9D7E-12138DA3EEF3}">
      <dgm:prSet/>
      <dgm:spPr/>
      <dgm:t>
        <a:bodyPr/>
        <a:lstStyle/>
        <a:p>
          <a:endParaRPr lang="ru-RU"/>
        </a:p>
      </dgm:t>
    </dgm:pt>
    <dgm:pt modelId="{B2ABA348-6249-4F57-A305-D35FFCA1F110}" type="sibTrans" cxnId="{6B3704E8-EFAB-4E4B-9D7E-12138DA3EEF3}">
      <dgm:prSet/>
      <dgm:spPr/>
      <dgm:t>
        <a:bodyPr/>
        <a:lstStyle/>
        <a:p>
          <a:endParaRPr lang="ru-RU"/>
        </a:p>
      </dgm:t>
    </dgm:pt>
    <dgm:pt modelId="{DA86D24E-2EA3-4E20-B7E4-0B66855D1955}">
      <dgm:prSet phldrT="[Текст]"/>
      <dgm:spPr/>
      <dgm:t>
        <a:bodyPr/>
        <a:lstStyle/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dirty="0" err="1">
              <a:latin typeface="Times New Roman" panose="02020603050405020304" pitchFamily="18" charset="0"/>
              <a:cs typeface="Times New Roman" panose="02020603050405020304" pitchFamily="18" charset="0"/>
            </a:rPr>
            <a:t>Блочно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-модульная котельная.</a:t>
          </a:r>
        </a:p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2. Два автобуса.</a:t>
          </a:r>
        </a:p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3. Два здания.</a:t>
          </a:r>
        </a:p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4. Материалы.</a:t>
          </a:r>
        </a:p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5. Комплекс переносной.</a:t>
          </a:r>
        </a:p>
      </dgm:t>
    </dgm:pt>
    <dgm:pt modelId="{BD05340E-707D-4765-BCA6-163F831C4A9A}" type="parTrans" cxnId="{6E9A9404-F345-4F79-A584-2864BF88B8A2}">
      <dgm:prSet/>
      <dgm:spPr/>
      <dgm:t>
        <a:bodyPr/>
        <a:lstStyle/>
        <a:p>
          <a:endParaRPr lang="ru-RU"/>
        </a:p>
      </dgm:t>
    </dgm:pt>
    <dgm:pt modelId="{F2BCFDB7-A7B9-4D8D-B59E-AEDCD4757C19}" type="sibTrans" cxnId="{6E9A9404-F345-4F79-A584-2864BF88B8A2}">
      <dgm:prSet/>
      <dgm:spPr/>
      <dgm:t>
        <a:bodyPr/>
        <a:lstStyle/>
        <a:p>
          <a:endParaRPr lang="ru-RU"/>
        </a:p>
      </dgm:t>
    </dgm:pt>
    <dgm:pt modelId="{2806A7D2-86BB-4E92-8E46-079C5D2E1814}">
      <dgm:prSet phldrT="[Текст]" custT="1"/>
      <dgm:spPr/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оперативного управления</a:t>
          </a:r>
        </a:p>
      </dgm:t>
    </dgm:pt>
    <dgm:pt modelId="{792C91B0-E031-4C38-9FF2-B709040CB065}" type="parTrans" cxnId="{8C7193EC-E9E5-42D2-8695-EF3B2C1F699E}">
      <dgm:prSet/>
      <dgm:spPr/>
      <dgm:t>
        <a:bodyPr/>
        <a:lstStyle/>
        <a:p>
          <a:endParaRPr lang="ru-RU"/>
        </a:p>
      </dgm:t>
    </dgm:pt>
    <dgm:pt modelId="{918C8092-5EBB-414A-8175-ADB01811C4A6}" type="sibTrans" cxnId="{8C7193EC-E9E5-42D2-8695-EF3B2C1F699E}">
      <dgm:prSet/>
      <dgm:spPr/>
      <dgm:t>
        <a:bodyPr/>
        <a:lstStyle/>
        <a:p>
          <a:endParaRPr lang="ru-RU"/>
        </a:p>
      </dgm:t>
    </dgm:pt>
    <dgm:pt modelId="{C07EACC7-149A-42FD-B7D4-28DFEA8E9B10}">
      <dgm:prSet phldrT="[Текст]"/>
      <dgm:spPr/>
      <dgm:t>
        <a:bodyPr/>
        <a:lstStyle/>
        <a:p>
          <a:pPr algn="l"/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Помещение гаражного бокса.</a:t>
          </a:r>
        </a:p>
        <a:p>
          <a:pPr algn="l"/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Центральный пульт управления.</a:t>
          </a:r>
        </a:p>
        <a:p>
          <a:pPr algn="l"/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Автобус </a:t>
          </a:r>
          <a:r>
            <a:rPr lang="en-US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FORD</a:t>
          </a:r>
          <a: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br>
            <a:rPr lang="ru-RU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ru-RU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en-US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30F3F8-4E4F-46FD-8350-ABF4C64E973E}" type="parTrans" cxnId="{A61A1EC0-2CA1-4F2A-938D-8A661FFE5BE9}">
      <dgm:prSet/>
      <dgm:spPr/>
      <dgm:t>
        <a:bodyPr/>
        <a:lstStyle/>
        <a:p>
          <a:endParaRPr lang="ru-RU"/>
        </a:p>
      </dgm:t>
    </dgm:pt>
    <dgm:pt modelId="{2467321A-7D4B-4B4D-B1BC-79DDE6B3175E}" type="sibTrans" cxnId="{A61A1EC0-2CA1-4F2A-938D-8A661FFE5BE9}">
      <dgm:prSet/>
      <dgm:spPr/>
      <dgm:t>
        <a:bodyPr/>
        <a:lstStyle/>
        <a:p>
          <a:endParaRPr lang="ru-RU"/>
        </a:p>
      </dgm:t>
    </dgm:pt>
    <dgm:pt modelId="{1C70C648-11DF-429B-8320-EB0008812599}" type="pres">
      <dgm:prSet presAssocID="{2D64DBBD-9010-44C9-B60D-2F83F71BD82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343F47-CFDD-4C8C-BF8F-9E1372BC5444}" type="pres">
      <dgm:prSet presAssocID="{8EB46D46-BEE7-4AEE-BE93-811DFB503E4F}" presName="root" presStyleCnt="0"/>
      <dgm:spPr/>
    </dgm:pt>
    <dgm:pt modelId="{2EDF48DA-9022-4DB7-91BB-6046CDC078DA}" type="pres">
      <dgm:prSet presAssocID="{8EB46D46-BEE7-4AEE-BE93-811DFB503E4F}" presName="rootComposite" presStyleCnt="0"/>
      <dgm:spPr/>
    </dgm:pt>
    <dgm:pt modelId="{CC30ED3A-2635-4683-AC6C-315ACDEBA622}" type="pres">
      <dgm:prSet presAssocID="{8EB46D46-BEE7-4AEE-BE93-811DFB503E4F}" presName="rootText" presStyleLbl="node1" presStyleIdx="0" presStyleCnt="2" custScaleX="173051" custScaleY="108624"/>
      <dgm:spPr/>
    </dgm:pt>
    <dgm:pt modelId="{8D1AC757-0A6E-49E7-BCFD-16696C0D0429}" type="pres">
      <dgm:prSet presAssocID="{8EB46D46-BEE7-4AEE-BE93-811DFB503E4F}" presName="rootConnector" presStyleLbl="node1" presStyleIdx="0" presStyleCnt="2"/>
      <dgm:spPr/>
    </dgm:pt>
    <dgm:pt modelId="{785FB135-4DC0-401C-AB45-0E39C24E7905}" type="pres">
      <dgm:prSet presAssocID="{8EB46D46-BEE7-4AEE-BE93-811DFB503E4F}" presName="childShape" presStyleCnt="0"/>
      <dgm:spPr/>
    </dgm:pt>
    <dgm:pt modelId="{8374AFD1-2145-4F99-961B-7DCED3F12613}" type="pres">
      <dgm:prSet presAssocID="{BD05340E-707D-4765-BCA6-163F831C4A9A}" presName="Name13" presStyleLbl="parChTrans1D2" presStyleIdx="0" presStyleCnt="2"/>
      <dgm:spPr/>
    </dgm:pt>
    <dgm:pt modelId="{9E6D3542-3B9E-4779-9A94-5317501B2A9F}" type="pres">
      <dgm:prSet presAssocID="{DA86D24E-2EA3-4E20-B7E4-0B66855D1955}" presName="childText" presStyleLbl="bgAcc1" presStyleIdx="0" presStyleCnt="2" custScaleX="139319" custScaleY="239172">
        <dgm:presLayoutVars>
          <dgm:bulletEnabled val="1"/>
        </dgm:presLayoutVars>
      </dgm:prSet>
      <dgm:spPr/>
    </dgm:pt>
    <dgm:pt modelId="{43B17DCF-AC08-4E81-B721-421DD7573E02}" type="pres">
      <dgm:prSet presAssocID="{2806A7D2-86BB-4E92-8E46-079C5D2E1814}" presName="root" presStyleCnt="0"/>
      <dgm:spPr/>
    </dgm:pt>
    <dgm:pt modelId="{A40BDE58-D4E3-42ED-B0F9-89D3817B0F8A}" type="pres">
      <dgm:prSet presAssocID="{2806A7D2-86BB-4E92-8E46-079C5D2E1814}" presName="rootComposite" presStyleCnt="0"/>
      <dgm:spPr/>
    </dgm:pt>
    <dgm:pt modelId="{AB40FD3C-5221-4123-8014-28466C088AE9}" type="pres">
      <dgm:prSet presAssocID="{2806A7D2-86BB-4E92-8E46-079C5D2E1814}" presName="rootText" presStyleLbl="node1" presStyleIdx="1" presStyleCnt="2" custScaleX="168203" custScaleY="108836"/>
      <dgm:spPr/>
    </dgm:pt>
    <dgm:pt modelId="{AF8E4CBC-4479-4C45-8E05-297589B0340E}" type="pres">
      <dgm:prSet presAssocID="{2806A7D2-86BB-4E92-8E46-079C5D2E1814}" presName="rootConnector" presStyleLbl="node1" presStyleIdx="1" presStyleCnt="2"/>
      <dgm:spPr/>
    </dgm:pt>
    <dgm:pt modelId="{05574C6B-E39F-4F26-BDFC-5B1F021DF0BB}" type="pres">
      <dgm:prSet presAssocID="{2806A7D2-86BB-4E92-8E46-079C5D2E1814}" presName="childShape" presStyleCnt="0"/>
      <dgm:spPr/>
    </dgm:pt>
    <dgm:pt modelId="{530E38D0-73F7-48C9-A3E4-4944B80282B2}" type="pres">
      <dgm:prSet presAssocID="{D630F3F8-4E4F-46FD-8350-ABF4C64E973E}" presName="Name13" presStyleLbl="parChTrans1D2" presStyleIdx="1" presStyleCnt="2"/>
      <dgm:spPr/>
    </dgm:pt>
    <dgm:pt modelId="{B6856561-209D-4D09-9B16-BD847A2DC244}" type="pres">
      <dgm:prSet presAssocID="{C07EACC7-149A-42FD-B7D4-28DFEA8E9B10}" presName="childText" presStyleLbl="bgAcc1" presStyleIdx="1" presStyleCnt="2" custScaleX="145889" custScaleY="250163" custLinFactNeighborX="-2486" custLinFactNeighborY="928">
        <dgm:presLayoutVars>
          <dgm:bulletEnabled val="1"/>
        </dgm:presLayoutVars>
      </dgm:prSet>
      <dgm:spPr/>
    </dgm:pt>
  </dgm:ptLst>
  <dgm:cxnLst>
    <dgm:cxn modelId="{6E9A9404-F345-4F79-A584-2864BF88B8A2}" srcId="{8EB46D46-BEE7-4AEE-BE93-811DFB503E4F}" destId="{DA86D24E-2EA3-4E20-B7E4-0B66855D1955}" srcOrd="0" destOrd="0" parTransId="{BD05340E-707D-4765-BCA6-163F831C4A9A}" sibTransId="{F2BCFDB7-A7B9-4D8D-B59E-AEDCD4757C19}"/>
    <dgm:cxn modelId="{0FCAD33C-5768-4C73-B838-80EC98E5F74D}" type="presOf" srcId="{DA86D24E-2EA3-4E20-B7E4-0B66855D1955}" destId="{9E6D3542-3B9E-4779-9A94-5317501B2A9F}" srcOrd="0" destOrd="0" presId="urn:microsoft.com/office/officeart/2005/8/layout/hierarchy3"/>
    <dgm:cxn modelId="{B42FC76C-8D48-4F9B-8B8D-A6A8E8B0A623}" type="presOf" srcId="{2D64DBBD-9010-44C9-B60D-2F83F71BD82F}" destId="{1C70C648-11DF-429B-8320-EB0008812599}" srcOrd="0" destOrd="0" presId="urn:microsoft.com/office/officeart/2005/8/layout/hierarchy3"/>
    <dgm:cxn modelId="{C8A09259-F980-485F-B72B-213EDF6A96F8}" type="presOf" srcId="{8EB46D46-BEE7-4AEE-BE93-811DFB503E4F}" destId="{CC30ED3A-2635-4683-AC6C-315ACDEBA622}" srcOrd="0" destOrd="0" presId="urn:microsoft.com/office/officeart/2005/8/layout/hierarchy3"/>
    <dgm:cxn modelId="{BAEB557F-3566-4B22-BB71-8E53E559DECC}" type="presOf" srcId="{C07EACC7-149A-42FD-B7D4-28DFEA8E9B10}" destId="{B6856561-209D-4D09-9B16-BD847A2DC244}" srcOrd="0" destOrd="0" presId="urn:microsoft.com/office/officeart/2005/8/layout/hierarchy3"/>
    <dgm:cxn modelId="{2C34F789-4C60-4246-984C-3092E90DEC88}" type="presOf" srcId="{D630F3F8-4E4F-46FD-8350-ABF4C64E973E}" destId="{530E38D0-73F7-48C9-A3E4-4944B80282B2}" srcOrd="0" destOrd="0" presId="urn:microsoft.com/office/officeart/2005/8/layout/hierarchy3"/>
    <dgm:cxn modelId="{186521B4-2E59-4E22-B1CA-F9506C2F1B13}" type="presOf" srcId="{2806A7D2-86BB-4E92-8E46-079C5D2E1814}" destId="{AF8E4CBC-4479-4C45-8E05-297589B0340E}" srcOrd="1" destOrd="0" presId="urn:microsoft.com/office/officeart/2005/8/layout/hierarchy3"/>
    <dgm:cxn modelId="{82576DB7-A48B-44AA-AD58-D861238ADBF1}" type="presOf" srcId="{8EB46D46-BEE7-4AEE-BE93-811DFB503E4F}" destId="{8D1AC757-0A6E-49E7-BCFD-16696C0D0429}" srcOrd="1" destOrd="0" presId="urn:microsoft.com/office/officeart/2005/8/layout/hierarchy3"/>
    <dgm:cxn modelId="{A61A1EC0-2CA1-4F2A-938D-8A661FFE5BE9}" srcId="{2806A7D2-86BB-4E92-8E46-079C5D2E1814}" destId="{C07EACC7-149A-42FD-B7D4-28DFEA8E9B10}" srcOrd="0" destOrd="0" parTransId="{D630F3F8-4E4F-46FD-8350-ABF4C64E973E}" sibTransId="{2467321A-7D4B-4B4D-B1BC-79DDE6B3175E}"/>
    <dgm:cxn modelId="{635A66D7-5C4E-44D8-ACC4-72C35CD249A1}" type="presOf" srcId="{2806A7D2-86BB-4E92-8E46-079C5D2E1814}" destId="{AB40FD3C-5221-4123-8014-28466C088AE9}" srcOrd="0" destOrd="0" presId="urn:microsoft.com/office/officeart/2005/8/layout/hierarchy3"/>
    <dgm:cxn modelId="{6B3704E8-EFAB-4E4B-9D7E-12138DA3EEF3}" srcId="{2D64DBBD-9010-44C9-B60D-2F83F71BD82F}" destId="{8EB46D46-BEE7-4AEE-BE93-811DFB503E4F}" srcOrd="0" destOrd="0" parTransId="{68D6A119-3D07-4C6F-9B87-0C5E6D14A628}" sibTransId="{B2ABA348-6249-4F57-A305-D35FFCA1F110}"/>
    <dgm:cxn modelId="{8C7193EC-E9E5-42D2-8695-EF3B2C1F699E}" srcId="{2D64DBBD-9010-44C9-B60D-2F83F71BD82F}" destId="{2806A7D2-86BB-4E92-8E46-079C5D2E1814}" srcOrd="1" destOrd="0" parTransId="{792C91B0-E031-4C38-9FF2-B709040CB065}" sibTransId="{918C8092-5EBB-414A-8175-ADB01811C4A6}"/>
    <dgm:cxn modelId="{5C8247F2-F195-4216-ABB9-1FC2161928B9}" type="presOf" srcId="{BD05340E-707D-4765-BCA6-163F831C4A9A}" destId="{8374AFD1-2145-4F99-961B-7DCED3F12613}" srcOrd="0" destOrd="0" presId="urn:microsoft.com/office/officeart/2005/8/layout/hierarchy3"/>
    <dgm:cxn modelId="{4AC70C7A-1970-418F-874D-4F9D62188E4D}" type="presParOf" srcId="{1C70C648-11DF-429B-8320-EB0008812599}" destId="{ED343F47-CFDD-4C8C-BF8F-9E1372BC5444}" srcOrd="0" destOrd="0" presId="urn:microsoft.com/office/officeart/2005/8/layout/hierarchy3"/>
    <dgm:cxn modelId="{125D8910-39A2-46B1-AAA8-AE65E4500B95}" type="presParOf" srcId="{ED343F47-CFDD-4C8C-BF8F-9E1372BC5444}" destId="{2EDF48DA-9022-4DB7-91BB-6046CDC078DA}" srcOrd="0" destOrd="0" presId="urn:microsoft.com/office/officeart/2005/8/layout/hierarchy3"/>
    <dgm:cxn modelId="{6C2646EB-6124-40A6-B270-616CAD2E5D0C}" type="presParOf" srcId="{2EDF48DA-9022-4DB7-91BB-6046CDC078DA}" destId="{CC30ED3A-2635-4683-AC6C-315ACDEBA622}" srcOrd="0" destOrd="0" presId="urn:microsoft.com/office/officeart/2005/8/layout/hierarchy3"/>
    <dgm:cxn modelId="{02E6667B-C945-4ED4-A045-7945F7454009}" type="presParOf" srcId="{2EDF48DA-9022-4DB7-91BB-6046CDC078DA}" destId="{8D1AC757-0A6E-49E7-BCFD-16696C0D0429}" srcOrd="1" destOrd="0" presId="urn:microsoft.com/office/officeart/2005/8/layout/hierarchy3"/>
    <dgm:cxn modelId="{2989B079-A638-48E7-B07E-8BED0B3D6B8A}" type="presParOf" srcId="{ED343F47-CFDD-4C8C-BF8F-9E1372BC5444}" destId="{785FB135-4DC0-401C-AB45-0E39C24E7905}" srcOrd="1" destOrd="0" presId="urn:microsoft.com/office/officeart/2005/8/layout/hierarchy3"/>
    <dgm:cxn modelId="{9C8741A0-9184-470A-B2C0-587AED60AA70}" type="presParOf" srcId="{785FB135-4DC0-401C-AB45-0E39C24E7905}" destId="{8374AFD1-2145-4F99-961B-7DCED3F12613}" srcOrd="0" destOrd="0" presId="urn:microsoft.com/office/officeart/2005/8/layout/hierarchy3"/>
    <dgm:cxn modelId="{F06F7818-F79B-4554-B8E9-932D9B9FA683}" type="presParOf" srcId="{785FB135-4DC0-401C-AB45-0E39C24E7905}" destId="{9E6D3542-3B9E-4779-9A94-5317501B2A9F}" srcOrd="1" destOrd="0" presId="urn:microsoft.com/office/officeart/2005/8/layout/hierarchy3"/>
    <dgm:cxn modelId="{FEB45F15-9C3D-4CBB-9375-B2313E4C5EA3}" type="presParOf" srcId="{1C70C648-11DF-429B-8320-EB0008812599}" destId="{43B17DCF-AC08-4E81-B721-421DD7573E02}" srcOrd="1" destOrd="0" presId="urn:microsoft.com/office/officeart/2005/8/layout/hierarchy3"/>
    <dgm:cxn modelId="{7B6CEF37-3B67-4E11-A179-16BA2EA8266A}" type="presParOf" srcId="{43B17DCF-AC08-4E81-B721-421DD7573E02}" destId="{A40BDE58-D4E3-42ED-B0F9-89D3817B0F8A}" srcOrd="0" destOrd="0" presId="urn:microsoft.com/office/officeart/2005/8/layout/hierarchy3"/>
    <dgm:cxn modelId="{A6EBD991-5132-4C61-8079-A0280EA112B5}" type="presParOf" srcId="{A40BDE58-D4E3-42ED-B0F9-89D3817B0F8A}" destId="{AB40FD3C-5221-4123-8014-28466C088AE9}" srcOrd="0" destOrd="0" presId="urn:microsoft.com/office/officeart/2005/8/layout/hierarchy3"/>
    <dgm:cxn modelId="{143BD4D8-D67C-4853-8CA5-CF4663C064A0}" type="presParOf" srcId="{A40BDE58-D4E3-42ED-B0F9-89D3817B0F8A}" destId="{AF8E4CBC-4479-4C45-8E05-297589B0340E}" srcOrd="1" destOrd="0" presId="urn:microsoft.com/office/officeart/2005/8/layout/hierarchy3"/>
    <dgm:cxn modelId="{780FD5B1-69FF-42AE-A521-F32741C69D5D}" type="presParOf" srcId="{43B17DCF-AC08-4E81-B721-421DD7573E02}" destId="{05574C6B-E39F-4F26-BDFC-5B1F021DF0BB}" srcOrd="1" destOrd="0" presId="urn:microsoft.com/office/officeart/2005/8/layout/hierarchy3"/>
    <dgm:cxn modelId="{3D4F828A-81C2-454F-AC55-8C4544EBA9A4}" type="presParOf" srcId="{05574C6B-E39F-4F26-BDFC-5B1F021DF0BB}" destId="{530E38D0-73F7-48C9-A3E4-4944B80282B2}" srcOrd="0" destOrd="0" presId="urn:microsoft.com/office/officeart/2005/8/layout/hierarchy3"/>
    <dgm:cxn modelId="{E76F9A42-97F8-4C45-9605-35A093298597}" type="presParOf" srcId="{05574C6B-E39F-4F26-BDFC-5B1F021DF0BB}" destId="{B6856561-209D-4D09-9B16-BD847A2DC2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3929F75-3396-46D6-899D-E024EEFD82BF}" type="doc">
      <dgm:prSet loTypeId="urn:microsoft.com/office/officeart/2005/8/layout/orgChart1" loCatId="hierarchy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A64F774C-B288-42B1-8852-B409BE06BE69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СЛУЖЕБНОЕ ЖИЛЬЁ</a:t>
          </a:r>
        </a:p>
      </dgm:t>
    </dgm:pt>
    <dgm:pt modelId="{297F5CC9-D06A-4215-B396-E8637BD7F76E}" type="parTrans" cxnId="{86EB00FE-3E96-4748-9832-E6B680C04BCD}">
      <dgm:prSet/>
      <dgm:spPr/>
      <dgm:t>
        <a:bodyPr/>
        <a:lstStyle/>
        <a:p>
          <a:endParaRPr lang="ru-RU"/>
        </a:p>
      </dgm:t>
    </dgm:pt>
    <dgm:pt modelId="{A6495758-1E0B-4AEE-994B-FD06883B57AB}" type="sibTrans" cxnId="{86EB00FE-3E96-4748-9832-E6B680C04BCD}">
      <dgm:prSet/>
      <dgm:spPr/>
      <dgm:t>
        <a:bodyPr/>
        <a:lstStyle/>
        <a:p>
          <a:endParaRPr lang="ru-RU"/>
        </a:p>
      </dgm:t>
    </dgm:pt>
    <dgm:pt modelId="{6508AFD1-1C22-4CF5-9549-2578DA027B58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 КВАРТИР ДЛЯ ДЕТЕЙ-СИРОТ</a:t>
          </a:r>
        </a:p>
      </dgm:t>
    </dgm:pt>
    <dgm:pt modelId="{B8D970C7-D738-476F-8111-7B40773EF137}" type="parTrans" cxnId="{EC4D14D2-2F42-43B5-92C8-5C6D0025B1F9}">
      <dgm:prSet/>
      <dgm:spPr/>
      <dgm:t>
        <a:bodyPr/>
        <a:lstStyle/>
        <a:p>
          <a:endParaRPr lang="ru-RU"/>
        </a:p>
      </dgm:t>
    </dgm:pt>
    <dgm:pt modelId="{0578ECB6-3C52-4D48-B901-ECB1D4288BDB}" type="sibTrans" cxnId="{EC4D14D2-2F42-43B5-92C8-5C6D0025B1F9}">
      <dgm:prSet/>
      <dgm:spPr/>
      <dgm:t>
        <a:bodyPr/>
        <a:lstStyle/>
        <a:p>
          <a:endParaRPr lang="ru-RU"/>
        </a:p>
      </dgm:t>
    </dgm:pt>
    <dgm:pt modelId="{82346F77-1BEE-45AF-9F62-211132FCE9C8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СПЕЦИАЛИЗИРОВАННЫЙ ЖИЛИЩНЫЙ ФОНД</a:t>
          </a:r>
        </a:p>
      </dgm:t>
    </dgm:pt>
    <dgm:pt modelId="{0C9681A9-AF06-4366-B488-4E3E95FE26FE}" type="sibTrans" cxnId="{E1724D2A-5189-4750-B3B2-7FE7DDEDC785}">
      <dgm:prSet/>
      <dgm:spPr/>
      <dgm:t>
        <a:bodyPr/>
        <a:lstStyle/>
        <a:p>
          <a:endParaRPr lang="ru-RU"/>
        </a:p>
      </dgm:t>
    </dgm:pt>
    <dgm:pt modelId="{5E95ED23-FA15-4EAA-B130-F3B4064E1D3B}" type="parTrans" cxnId="{E1724D2A-5189-4750-B3B2-7FE7DDEDC785}">
      <dgm:prSet/>
      <dgm:spPr/>
      <dgm:t>
        <a:bodyPr/>
        <a:lstStyle/>
        <a:p>
          <a:endParaRPr lang="ru-RU"/>
        </a:p>
      </dgm:t>
    </dgm:pt>
    <dgm:pt modelId="{6FD4F263-1D5B-45F2-A948-BFE09CA85ABB}" type="pres">
      <dgm:prSet presAssocID="{E3929F75-3396-46D6-899D-E024EEFD82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0966EEC-9E79-4831-A5E1-FC2DB44AB426}" type="pres">
      <dgm:prSet presAssocID="{82346F77-1BEE-45AF-9F62-211132FCE9C8}" presName="hierRoot1" presStyleCnt="0">
        <dgm:presLayoutVars>
          <dgm:hierBranch val="init"/>
        </dgm:presLayoutVars>
      </dgm:prSet>
      <dgm:spPr/>
    </dgm:pt>
    <dgm:pt modelId="{C2C3B233-20F8-4911-833B-18A848996651}" type="pres">
      <dgm:prSet presAssocID="{82346F77-1BEE-45AF-9F62-211132FCE9C8}" presName="rootComposite1" presStyleCnt="0"/>
      <dgm:spPr/>
    </dgm:pt>
    <dgm:pt modelId="{B3376D5C-D612-46A1-814C-9A50BF47B089}" type="pres">
      <dgm:prSet presAssocID="{82346F77-1BEE-45AF-9F62-211132FCE9C8}" presName="rootText1" presStyleLbl="node0" presStyleIdx="0" presStyleCnt="1">
        <dgm:presLayoutVars>
          <dgm:chPref val="3"/>
        </dgm:presLayoutVars>
      </dgm:prSet>
      <dgm:spPr/>
    </dgm:pt>
    <dgm:pt modelId="{CC34068B-584B-42D6-82B3-70ADCF047994}" type="pres">
      <dgm:prSet presAssocID="{82346F77-1BEE-45AF-9F62-211132FCE9C8}" presName="rootConnector1" presStyleLbl="node1" presStyleIdx="0" presStyleCnt="0"/>
      <dgm:spPr/>
    </dgm:pt>
    <dgm:pt modelId="{8E217B8E-7B09-432C-8821-25205310CFAC}" type="pres">
      <dgm:prSet presAssocID="{82346F77-1BEE-45AF-9F62-211132FCE9C8}" presName="hierChild2" presStyleCnt="0"/>
      <dgm:spPr/>
    </dgm:pt>
    <dgm:pt modelId="{EBD64E92-E3AC-4A5A-96C6-C7BC91919D81}" type="pres">
      <dgm:prSet presAssocID="{297F5CC9-D06A-4215-B396-E8637BD7F76E}" presName="Name37" presStyleLbl="parChTrans1D2" presStyleIdx="0" presStyleCnt="2"/>
      <dgm:spPr/>
    </dgm:pt>
    <dgm:pt modelId="{8E769ED4-49AB-4E11-A826-F504A3F4FB07}" type="pres">
      <dgm:prSet presAssocID="{A64F774C-B288-42B1-8852-B409BE06BE69}" presName="hierRoot2" presStyleCnt="0">
        <dgm:presLayoutVars>
          <dgm:hierBranch val="init"/>
        </dgm:presLayoutVars>
      </dgm:prSet>
      <dgm:spPr/>
    </dgm:pt>
    <dgm:pt modelId="{B247D112-1DBF-4D47-B3C6-196528689DFF}" type="pres">
      <dgm:prSet presAssocID="{A64F774C-B288-42B1-8852-B409BE06BE69}" presName="rootComposite" presStyleCnt="0"/>
      <dgm:spPr/>
    </dgm:pt>
    <dgm:pt modelId="{DDCE9782-AD27-4D2E-8367-8FA4570DD56D}" type="pres">
      <dgm:prSet presAssocID="{A64F774C-B288-42B1-8852-B409BE06BE69}" presName="rootText" presStyleLbl="node2" presStyleIdx="0" presStyleCnt="2">
        <dgm:presLayoutVars>
          <dgm:chPref val="3"/>
        </dgm:presLayoutVars>
      </dgm:prSet>
      <dgm:spPr/>
    </dgm:pt>
    <dgm:pt modelId="{0D8BC3B2-6A3E-411F-9E5F-8167D656C869}" type="pres">
      <dgm:prSet presAssocID="{A64F774C-B288-42B1-8852-B409BE06BE69}" presName="rootConnector" presStyleLbl="node2" presStyleIdx="0" presStyleCnt="2"/>
      <dgm:spPr/>
    </dgm:pt>
    <dgm:pt modelId="{D44F9C73-2825-4788-9124-680C872E5805}" type="pres">
      <dgm:prSet presAssocID="{A64F774C-B288-42B1-8852-B409BE06BE69}" presName="hierChild4" presStyleCnt="0"/>
      <dgm:spPr/>
    </dgm:pt>
    <dgm:pt modelId="{00E4B6D6-380A-4900-BD82-DA35EA768CB5}" type="pres">
      <dgm:prSet presAssocID="{A64F774C-B288-42B1-8852-B409BE06BE69}" presName="hierChild5" presStyleCnt="0"/>
      <dgm:spPr/>
    </dgm:pt>
    <dgm:pt modelId="{687DCC3F-E2F0-4AD9-8D84-D61BE7B1EC70}" type="pres">
      <dgm:prSet presAssocID="{B8D970C7-D738-476F-8111-7B40773EF137}" presName="Name37" presStyleLbl="parChTrans1D2" presStyleIdx="1" presStyleCnt="2"/>
      <dgm:spPr/>
    </dgm:pt>
    <dgm:pt modelId="{34C038C5-6344-4AF5-B365-BA997346B71E}" type="pres">
      <dgm:prSet presAssocID="{6508AFD1-1C22-4CF5-9549-2578DA027B58}" presName="hierRoot2" presStyleCnt="0">
        <dgm:presLayoutVars>
          <dgm:hierBranch val="init"/>
        </dgm:presLayoutVars>
      </dgm:prSet>
      <dgm:spPr/>
    </dgm:pt>
    <dgm:pt modelId="{D8B7EF63-BF5B-4BA3-A0BD-BADCD08F1B9B}" type="pres">
      <dgm:prSet presAssocID="{6508AFD1-1C22-4CF5-9549-2578DA027B58}" presName="rootComposite" presStyleCnt="0"/>
      <dgm:spPr/>
    </dgm:pt>
    <dgm:pt modelId="{9F9505E1-A20A-49D6-AFD0-02C6C05EF562}" type="pres">
      <dgm:prSet presAssocID="{6508AFD1-1C22-4CF5-9549-2578DA027B58}" presName="rootText" presStyleLbl="node2" presStyleIdx="1" presStyleCnt="2">
        <dgm:presLayoutVars>
          <dgm:chPref val="3"/>
        </dgm:presLayoutVars>
      </dgm:prSet>
      <dgm:spPr/>
    </dgm:pt>
    <dgm:pt modelId="{0D77CBFA-6FAE-4683-825F-4F85159C32E7}" type="pres">
      <dgm:prSet presAssocID="{6508AFD1-1C22-4CF5-9549-2578DA027B58}" presName="rootConnector" presStyleLbl="node2" presStyleIdx="1" presStyleCnt="2"/>
      <dgm:spPr/>
    </dgm:pt>
    <dgm:pt modelId="{B411144D-42BA-4967-8F08-6F1BC1607747}" type="pres">
      <dgm:prSet presAssocID="{6508AFD1-1C22-4CF5-9549-2578DA027B58}" presName="hierChild4" presStyleCnt="0"/>
      <dgm:spPr/>
    </dgm:pt>
    <dgm:pt modelId="{DC73D01D-DE07-4E2C-AB38-6B57EA876A5C}" type="pres">
      <dgm:prSet presAssocID="{6508AFD1-1C22-4CF5-9549-2578DA027B58}" presName="hierChild5" presStyleCnt="0"/>
      <dgm:spPr/>
    </dgm:pt>
    <dgm:pt modelId="{230A0CEF-511B-4261-AB10-8D0EBB001635}" type="pres">
      <dgm:prSet presAssocID="{82346F77-1BEE-45AF-9F62-211132FCE9C8}" presName="hierChild3" presStyleCnt="0"/>
      <dgm:spPr/>
    </dgm:pt>
  </dgm:ptLst>
  <dgm:cxnLst>
    <dgm:cxn modelId="{A68FFE0B-9585-46D9-8732-D5CC98A0D4CB}" type="presOf" srcId="{6508AFD1-1C22-4CF5-9549-2578DA027B58}" destId="{0D77CBFA-6FAE-4683-825F-4F85159C32E7}" srcOrd="1" destOrd="0" presId="urn:microsoft.com/office/officeart/2005/8/layout/orgChart1"/>
    <dgm:cxn modelId="{E1724D2A-5189-4750-B3B2-7FE7DDEDC785}" srcId="{E3929F75-3396-46D6-899D-E024EEFD82BF}" destId="{82346F77-1BEE-45AF-9F62-211132FCE9C8}" srcOrd="0" destOrd="0" parTransId="{5E95ED23-FA15-4EAA-B130-F3B4064E1D3B}" sibTransId="{0C9681A9-AF06-4366-B488-4E3E95FE26FE}"/>
    <dgm:cxn modelId="{FB35C737-6BA7-42A8-A686-1AAF6F6D052F}" type="presOf" srcId="{82346F77-1BEE-45AF-9F62-211132FCE9C8}" destId="{B3376D5C-D612-46A1-814C-9A50BF47B089}" srcOrd="0" destOrd="0" presId="urn:microsoft.com/office/officeart/2005/8/layout/orgChart1"/>
    <dgm:cxn modelId="{8B8A1A4C-2161-48D8-A21C-5E272443FDB7}" type="presOf" srcId="{A64F774C-B288-42B1-8852-B409BE06BE69}" destId="{DDCE9782-AD27-4D2E-8367-8FA4570DD56D}" srcOrd="0" destOrd="0" presId="urn:microsoft.com/office/officeart/2005/8/layout/orgChart1"/>
    <dgm:cxn modelId="{3516CA7F-DB46-4572-ACEA-B65076FFC381}" type="presOf" srcId="{A64F774C-B288-42B1-8852-B409BE06BE69}" destId="{0D8BC3B2-6A3E-411F-9E5F-8167D656C869}" srcOrd="1" destOrd="0" presId="urn:microsoft.com/office/officeart/2005/8/layout/orgChart1"/>
    <dgm:cxn modelId="{DC497793-944B-4CCE-95AD-3358E12DFC8C}" type="presOf" srcId="{6508AFD1-1C22-4CF5-9549-2578DA027B58}" destId="{9F9505E1-A20A-49D6-AFD0-02C6C05EF562}" srcOrd="0" destOrd="0" presId="urn:microsoft.com/office/officeart/2005/8/layout/orgChart1"/>
    <dgm:cxn modelId="{BE9116A8-099F-4BC6-A1A3-E41DAC79937E}" type="presOf" srcId="{B8D970C7-D738-476F-8111-7B40773EF137}" destId="{687DCC3F-E2F0-4AD9-8D84-D61BE7B1EC70}" srcOrd="0" destOrd="0" presId="urn:microsoft.com/office/officeart/2005/8/layout/orgChart1"/>
    <dgm:cxn modelId="{96B19AC0-C930-46C7-9A67-BDD4A0E920B6}" type="presOf" srcId="{82346F77-1BEE-45AF-9F62-211132FCE9C8}" destId="{CC34068B-584B-42D6-82B3-70ADCF047994}" srcOrd="1" destOrd="0" presId="urn:microsoft.com/office/officeart/2005/8/layout/orgChart1"/>
    <dgm:cxn modelId="{A8F1B8C1-0789-4C28-A3BE-FFA978EAAF04}" type="presOf" srcId="{297F5CC9-D06A-4215-B396-E8637BD7F76E}" destId="{EBD64E92-E3AC-4A5A-96C6-C7BC91919D81}" srcOrd="0" destOrd="0" presId="urn:microsoft.com/office/officeart/2005/8/layout/orgChart1"/>
    <dgm:cxn modelId="{32B0C4C8-EA12-4953-B67A-9BD4A92EDA6E}" type="presOf" srcId="{E3929F75-3396-46D6-899D-E024EEFD82BF}" destId="{6FD4F263-1D5B-45F2-A948-BFE09CA85ABB}" srcOrd="0" destOrd="0" presId="urn:microsoft.com/office/officeart/2005/8/layout/orgChart1"/>
    <dgm:cxn modelId="{EC4D14D2-2F42-43B5-92C8-5C6D0025B1F9}" srcId="{82346F77-1BEE-45AF-9F62-211132FCE9C8}" destId="{6508AFD1-1C22-4CF5-9549-2578DA027B58}" srcOrd="1" destOrd="0" parTransId="{B8D970C7-D738-476F-8111-7B40773EF137}" sibTransId="{0578ECB6-3C52-4D48-B901-ECB1D4288BDB}"/>
    <dgm:cxn modelId="{86EB00FE-3E96-4748-9832-E6B680C04BCD}" srcId="{82346F77-1BEE-45AF-9F62-211132FCE9C8}" destId="{A64F774C-B288-42B1-8852-B409BE06BE69}" srcOrd="0" destOrd="0" parTransId="{297F5CC9-D06A-4215-B396-E8637BD7F76E}" sibTransId="{A6495758-1E0B-4AEE-994B-FD06883B57AB}"/>
    <dgm:cxn modelId="{83677837-8A52-4199-A3AC-2700A7BDEC44}" type="presParOf" srcId="{6FD4F263-1D5B-45F2-A948-BFE09CA85ABB}" destId="{20966EEC-9E79-4831-A5E1-FC2DB44AB426}" srcOrd="0" destOrd="0" presId="urn:microsoft.com/office/officeart/2005/8/layout/orgChart1"/>
    <dgm:cxn modelId="{38B07760-41B6-40F7-B700-4A8C439E5BA6}" type="presParOf" srcId="{20966EEC-9E79-4831-A5E1-FC2DB44AB426}" destId="{C2C3B233-20F8-4911-833B-18A848996651}" srcOrd="0" destOrd="0" presId="urn:microsoft.com/office/officeart/2005/8/layout/orgChart1"/>
    <dgm:cxn modelId="{E3D26277-38BD-4948-BDF6-B6348569E602}" type="presParOf" srcId="{C2C3B233-20F8-4911-833B-18A848996651}" destId="{B3376D5C-D612-46A1-814C-9A50BF47B089}" srcOrd="0" destOrd="0" presId="urn:microsoft.com/office/officeart/2005/8/layout/orgChart1"/>
    <dgm:cxn modelId="{E9C29326-3F99-4AC0-9C24-3F801E7141FD}" type="presParOf" srcId="{C2C3B233-20F8-4911-833B-18A848996651}" destId="{CC34068B-584B-42D6-82B3-70ADCF047994}" srcOrd="1" destOrd="0" presId="urn:microsoft.com/office/officeart/2005/8/layout/orgChart1"/>
    <dgm:cxn modelId="{2880A372-DCF1-4559-8206-7756BDF4E040}" type="presParOf" srcId="{20966EEC-9E79-4831-A5E1-FC2DB44AB426}" destId="{8E217B8E-7B09-432C-8821-25205310CFAC}" srcOrd="1" destOrd="0" presId="urn:microsoft.com/office/officeart/2005/8/layout/orgChart1"/>
    <dgm:cxn modelId="{5F320971-7EA3-4444-8609-6B205B0BF5DF}" type="presParOf" srcId="{8E217B8E-7B09-432C-8821-25205310CFAC}" destId="{EBD64E92-E3AC-4A5A-96C6-C7BC91919D81}" srcOrd="0" destOrd="0" presId="urn:microsoft.com/office/officeart/2005/8/layout/orgChart1"/>
    <dgm:cxn modelId="{93E9BE7C-B54D-400A-9F26-4D20F1A968CD}" type="presParOf" srcId="{8E217B8E-7B09-432C-8821-25205310CFAC}" destId="{8E769ED4-49AB-4E11-A826-F504A3F4FB07}" srcOrd="1" destOrd="0" presId="urn:microsoft.com/office/officeart/2005/8/layout/orgChart1"/>
    <dgm:cxn modelId="{92F8ED43-DE9F-4CF9-AF18-182286D7B95F}" type="presParOf" srcId="{8E769ED4-49AB-4E11-A826-F504A3F4FB07}" destId="{B247D112-1DBF-4D47-B3C6-196528689DFF}" srcOrd="0" destOrd="0" presId="urn:microsoft.com/office/officeart/2005/8/layout/orgChart1"/>
    <dgm:cxn modelId="{CF26B7E5-1092-4704-A145-9BCE0B9B49EE}" type="presParOf" srcId="{B247D112-1DBF-4D47-B3C6-196528689DFF}" destId="{DDCE9782-AD27-4D2E-8367-8FA4570DD56D}" srcOrd="0" destOrd="0" presId="urn:microsoft.com/office/officeart/2005/8/layout/orgChart1"/>
    <dgm:cxn modelId="{DDF92FF9-6112-42BD-9188-B2F2734EE17E}" type="presParOf" srcId="{B247D112-1DBF-4D47-B3C6-196528689DFF}" destId="{0D8BC3B2-6A3E-411F-9E5F-8167D656C869}" srcOrd="1" destOrd="0" presId="urn:microsoft.com/office/officeart/2005/8/layout/orgChart1"/>
    <dgm:cxn modelId="{68FDEE14-192C-46D8-91D8-38BAF230150E}" type="presParOf" srcId="{8E769ED4-49AB-4E11-A826-F504A3F4FB07}" destId="{D44F9C73-2825-4788-9124-680C872E5805}" srcOrd="1" destOrd="0" presId="urn:microsoft.com/office/officeart/2005/8/layout/orgChart1"/>
    <dgm:cxn modelId="{DF2B5469-A3E8-43A8-BBBC-6004F1CFC496}" type="presParOf" srcId="{8E769ED4-49AB-4E11-A826-F504A3F4FB07}" destId="{00E4B6D6-380A-4900-BD82-DA35EA768CB5}" srcOrd="2" destOrd="0" presId="urn:microsoft.com/office/officeart/2005/8/layout/orgChart1"/>
    <dgm:cxn modelId="{31586007-2BE9-4BCA-95E9-211A98CF5B10}" type="presParOf" srcId="{8E217B8E-7B09-432C-8821-25205310CFAC}" destId="{687DCC3F-E2F0-4AD9-8D84-D61BE7B1EC70}" srcOrd="2" destOrd="0" presId="urn:microsoft.com/office/officeart/2005/8/layout/orgChart1"/>
    <dgm:cxn modelId="{317A275E-A2BF-4E89-B16D-CEC45A7D5ACE}" type="presParOf" srcId="{8E217B8E-7B09-432C-8821-25205310CFAC}" destId="{34C038C5-6344-4AF5-B365-BA997346B71E}" srcOrd="3" destOrd="0" presId="urn:microsoft.com/office/officeart/2005/8/layout/orgChart1"/>
    <dgm:cxn modelId="{2DE6C792-5511-4468-A2B5-F9463F5C6EF8}" type="presParOf" srcId="{34C038C5-6344-4AF5-B365-BA997346B71E}" destId="{D8B7EF63-BF5B-4BA3-A0BD-BADCD08F1B9B}" srcOrd="0" destOrd="0" presId="urn:microsoft.com/office/officeart/2005/8/layout/orgChart1"/>
    <dgm:cxn modelId="{8B447CA0-2BFC-48C8-95F2-AA56516F77C9}" type="presParOf" srcId="{D8B7EF63-BF5B-4BA3-A0BD-BADCD08F1B9B}" destId="{9F9505E1-A20A-49D6-AFD0-02C6C05EF562}" srcOrd="0" destOrd="0" presId="urn:microsoft.com/office/officeart/2005/8/layout/orgChart1"/>
    <dgm:cxn modelId="{14193AE6-BCE5-4754-8C38-D7EDDF1A9DF3}" type="presParOf" srcId="{D8B7EF63-BF5B-4BA3-A0BD-BADCD08F1B9B}" destId="{0D77CBFA-6FAE-4683-825F-4F85159C32E7}" srcOrd="1" destOrd="0" presId="urn:microsoft.com/office/officeart/2005/8/layout/orgChart1"/>
    <dgm:cxn modelId="{145C4FAB-8CBB-4625-A026-B252F2A5D5CD}" type="presParOf" srcId="{34C038C5-6344-4AF5-B365-BA997346B71E}" destId="{B411144D-42BA-4967-8F08-6F1BC1607747}" srcOrd="1" destOrd="0" presId="urn:microsoft.com/office/officeart/2005/8/layout/orgChart1"/>
    <dgm:cxn modelId="{BD7AB4EF-913A-4620-AE16-09797ED92F7D}" type="presParOf" srcId="{34C038C5-6344-4AF5-B365-BA997346B71E}" destId="{DC73D01D-DE07-4E2C-AB38-6B57EA876A5C}" srcOrd="2" destOrd="0" presId="urn:microsoft.com/office/officeart/2005/8/layout/orgChart1"/>
    <dgm:cxn modelId="{2E98E79E-3A51-419C-868F-444B8FF81ACB}" type="presParOf" srcId="{20966EEC-9E79-4831-A5E1-FC2DB44AB426}" destId="{230A0CEF-511B-4261-AB10-8D0EBB00163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706EC4-B9AB-47A6-A1E9-99EF6D7494E9}">
      <dsp:nvSpPr>
        <dsp:cNvPr id="0" name=""/>
        <dsp:cNvSpPr/>
      </dsp:nvSpPr>
      <dsp:spPr>
        <a:xfrm>
          <a:off x="1180412" y="0"/>
          <a:ext cx="2399622" cy="143977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75 ЮРИДИЧЕСКИХ ЛИЦ</a:t>
          </a:r>
        </a:p>
      </dsp:txBody>
      <dsp:txXfrm>
        <a:off x="1180412" y="0"/>
        <a:ext cx="2399622" cy="1439773"/>
      </dsp:txXfrm>
    </dsp:sp>
    <dsp:sp modelId="{3F80678A-EE54-4BC9-98F3-055B719359DE}">
      <dsp:nvSpPr>
        <dsp:cNvPr id="0" name=""/>
        <dsp:cNvSpPr/>
      </dsp:nvSpPr>
      <dsp:spPr>
        <a:xfrm>
          <a:off x="3922628" y="0"/>
          <a:ext cx="2630105" cy="1439773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123 ИНДИВИДУАЛЬНЫХ ПРЕДПРИНИМАТЕЛЯ</a:t>
          </a:r>
        </a:p>
      </dsp:txBody>
      <dsp:txXfrm>
        <a:off x="3922628" y="0"/>
        <a:ext cx="2630105" cy="143977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9BDA3-3A57-429D-AA3C-25EC8EC5B9C1}">
      <dsp:nvSpPr>
        <dsp:cNvPr id="0" name=""/>
        <dsp:cNvSpPr/>
      </dsp:nvSpPr>
      <dsp:spPr>
        <a:xfrm>
          <a:off x="0" y="586654"/>
          <a:ext cx="7369824" cy="16350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рамках проверки эффективного использования и сохранности имущества обследовано 10 объектов недвижимого имущества, нарушений не выявлено.</a:t>
          </a:r>
        </a:p>
      </dsp:txBody>
      <dsp:txXfrm>
        <a:off x="79818" y="666472"/>
        <a:ext cx="7210188" cy="14754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0ED3A-2635-4683-AC6C-315ACDEBA622}">
      <dsp:nvSpPr>
        <dsp:cNvPr id="0" name=""/>
        <dsp:cNvSpPr/>
      </dsp:nvSpPr>
      <dsp:spPr>
        <a:xfrm>
          <a:off x="1264" y="626327"/>
          <a:ext cx="3821531" cy="119938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1089 объектов недвижимости</a:t>
          </a:r>
        </a:p>
      </dsp:txBody>
      <dsp:txXfrm>
        <a:off x="36393" y="661456"/>
        <a:ext cx="3751273" cy="1129128"/>
      </dsp:txXfrm>
    </dsp:sp>
    <dsp:sp modelId="{8374AFD1-2145-4F99-961B-7DCED3F12613}">
      <dsp:nvSpPr>
        <dsp:cNvPr id="0" name=""/>
        <dsp:cNvSpPr/>
      </dsp:nvSpPr>
      <dsp:spPr>
        <a:xfrm>
          <a:off x="383417" y="1825713"/>
          <a:ext cx="382153" cy="806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6674"/>
              </a:lnTo>
              <a:lnTo>
                <a:pt x="382153" y="80667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D3542-3B9E-4779-9A94-5317501B2A9F}">
      <dsp:nvSpPr>
        <dsp:cNvPr id="0" name=""/>
        <dsp:cNvSpPr/>
      </dsp:nvSpPr>
      <dsp:spPr>
        <a:xfrm>
          <a:off x="765570" y="2101754"/>
          <a:ext cx="2461294" cy="10612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Район – 189 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Поселения - 900</a:t>
          </a:r>
        </a:p>
      </dsp:txBody>
      <dsp:txXfrm>
        <a:off x="796653" y="2132837"/>
        <a:ext cx="2399128" cy="999100"/>
      </dsp:txXfrm>
    </dsp:sp>
    <dsp:sp modelId="{AB40FD3C-5221-4123-8014-28466C088AE9}">
      <dsp:nvSpPr>
        <dsp:cNvPr id="0" name=""/>
        <dsp:cNvSpPr/>
      </dsp:nvSpPr>
      <dsp:spPr>
        <a:xfrm>
          <a:off x="4374877" y="626327"/>
          <a:ext cx="3714471" cy="120172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468 объектов движимого имущества</a:t>
          </a:r>
        </a:p>
      </dsp:txBody>
      <dsp:txXfrm>
        <a:off x="4410074" y="661524"/>
        <a:ext cx="3644077" cy="1131333"/>
      </dsp:txXfrm>
    </dsp:sp>
    <dsp:sp modelId="{530E38D0-73F7-48C9-A3E4-4944B80282B2}">
      <dsp:nvSpPr>
        <dsp:cNvPr id="0" name=""/>
        <dsp:cNvSpPr/>
      </dsp:nvSpPr>
      <dsp:spPr>
        <a:xfrm>
          <a:off x="4746324" y="1828054"/>
          <a:ext cx="327527" cy="822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2507"/>
              </a:lnTo>
              <a:lnTo>
                <a:pt x="327527" y="82250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56561-209D-4D09-9B16-BD847A2DC244}">
      <dsp:nvSpPr>
        <dsp:cNvPr id="0" name=""/>
        <dsp:cNvSpPr/>
      </dsp:nvSpPr>
      <dsp:spPr>
        <a:xfrm>
          <a:off x="5073852" y="2114341"/>
          <a:ext cx="2615665" cy="10724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Район – 122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Поселения - 346</a:t>
          </a:r>
        </a:p>
      </dsp:txBody>
      <dsp:txXfrm>
        <a:off x="5105263" y="2145752"/>
        <a:ext cx="2552843" cy="100961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6E11C-BE47-449A-802B-0677C3FE905D}">
      <dsp:nvSpPr>
        <dsp:cNvPr id="0" name=""/>
        <dsp:cNvSpPr/>
      </dsp:nvSpPr>
      <dsp:spPr>
        <a:xfrm>
          <a:off x="342712" y="426465"/>
          <a:ext cx="4878293" cy="1951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ru-RU" sz="32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2216</a:t>
          </a:r>
        </a:p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ru-RU" sz="20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действующих договоров аренды земельных участков </a:t>
          </a:r>
        </a:p>
      </dsp:txBody>
      <dsp:txXfrm>
        <a:off x="1318371" y="426465"/>
        <a:ext cx="2926976" cy="1951317"/>
      </dsp:txXfrm>
    </dsp:sp>
    <dsp:sp modelId="{BC7A55D8-FFDA-430B-B3F5-C41070B47EBD}">
      <dsp:nvSpPr>
        <dsp:cNvPr id="0" name=""/>
        <dsp:cNvSpPr/>
      </dsp:nvSpPr>
      <dsp:spPr>
        <a:xfrm>
          <a:off x="4846694" y="585732"/>
          <a:ext cx="3260993" cy="1685216"/>
        </a:xfrm>
        <a:prstGeom prst="chevron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lang="ru-RU" sz="32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10 </a:t>
          </a:r>
          <a:r>
            <a:rPr lang="ru-RU" sz="2000" b="1" kern="1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договоров купли-продажи</a:t>
          </a:r>
          <a:endParaRPr lang="ru-RU" sz="2000" kern="1200" dirty="0">
            <a:solidFill>
              <a:schemeClr val="tx1"/>
            </a:solidFill>
            <a:effectLst/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689302" y="585732"/>
        <a:ext cx="1575777" cy="168521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877FF-DCF3-4504-8C42-7AF3349C250B}">
      <dsp:nvSpPr>
        <dsp:cNvPr id="0" name=""/>
        <dsp:cNvSpPr/>
      </dsp:nvSpPr>
      <dsp:spPr>
        <a:xfrm>
          <a:off x="0" y="530536"/>
          <a:ext cx="85689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85EE4B-9500-46DA-8278-08EB9692FEA5}">
      <dsp:nvSpPr>
        <dsp:cNvPr id="0" name=""/>
        <dsp:cNvSpPr/>
      </dsp:nvSpPr>
      <dsp:spPr>
        <a:xfrm>
          <a:off x="428447" y="28696"/>
          <a:ext cx="5998266" cy="1003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ВЫЕЗДНЫЕ ОБСЛЕДОВАНИЯ – 8 ЗЕМЕЛЬНЫХ УЧАСТКОВ</a:t>
          </a:r>
        </a:p>
      </dsp:txBody>
      <dsp:txXfrm>
        <a:off x="477443" y="77692"/>
        <a:ext cx="5900274" cy="905688"/>
      </dsp:txXfrm>
    </dsp:sp>
    <dsp:sp modelId="{5EE69EF4-39FD-472F-8E0B-DDBBAD2EAF53}">
      <dsp:nvSpPr>
        <dsp:cNvPr id="0" name=""/>
        <dsp:cNvSpPr/>
      </dsp:nvSpPr>
      <dsp:spPr>
        <a:xfrm>
          <a:off x="0" y="2072776"/>
          <a:ext cx="85689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A11E64-4911-419D-81D7-BED8EC80B300}">
      <dsp:nvSpPr>
        <dsp:cNvPr id="0" name=""/>
        <dsp:cNvSpPr/>
      </dsp:nvSpPr>
      <dsp:spPr>
        <a:xfrm>
          <a:off x="428447" y="1570936"/>
          <a:ext cx="5998266" cy="10036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</a:t>
          </a:r>
        </a:p>
      </dsp:txBody>
      <dsp:txXfrm>
        <a:off x="477443" y="1619932"/>
        <a:ext cx="5900274" cy="905688"/>
      </dsp:txXfrm>
    </dsp:sp>
    <dsp:sp modelId="{C78A94A5-4A7D-4EED-96AC-66700385F90F}">
      <dsp:nvSpPr>
        <dsp:cNvPr id="0" name=""/>
        <dsp:cNvSpPr/>
      </dsp:nvSpPr>
      <dsp:spPr>
        <a:xfrm>
          <a:off x="0" y="3615016"/>
          <a:ext cx="8568952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291E66-6B5E-4982-934F-0C06AB2D4631}">
      <dsp:nvSpPr>
        <dsp:cNvPr id="0" name=""/>
        <dsp:cNvSpPr/>
      </dsp:nvSpPr>
      <dsp:spPr>
        <a:xfrm>
          <a:off x="428447" y="3113176"/>
          <a:ext cx="5998266" cy="10036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КОНСУЛЬТИРОВАНИЕ</a:t>
          </a:r>
        </a:p>
      </dsp:txBody>
      <dsp:txXfrm>
        <a:off x="477443" y="3162172"/>
        <a:ext cx="5900274" cy="90568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0ED3A-2635-4683-AC6C-315ACDEBA622}">
      <dsp:nvSpPr>
        <dsp:cNvPr id="0" name=""/>
        <dsp:cNvSpPr/>
      </dsp:nvSpPr>
      <dsp:spPr>
        <a:xfrm>
          <a:off x="3349" y="48435"/>
          <a:ext cx="3527407" cy="11070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Объекты промышленности</a:t>
          </a:r>
        </a:p>
      </dsp:txBody>
      <dsp:txXfrm>
        <a:off x="35774" y="80860"/>
        <a:ext cx="3462557" cy="1042225"/>
      </dsp:txXfrm>
    </dsp:sp>
    <dsp:sp modelId="{8374AFD1-2145-4F99-961B-7DCED3F12613}">
      <dsp:nvSpPr>
        <dsp:cNvPr id="0" name=""/>
        <dsp:cNvSpPr/>
      </dsp:nvSpPr>
      <dsp:spPr>
        <a:xfrm>
          <a:off x="356090" y="1155511"/>
          <a:ext cx="352740" cy="1223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160"/>
              </a:lnTo>
              <a:lnTo>
                <a:pt x="352740" y="122316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D3542-3B9E-4779-9A94-5317501B2A9F}">
      <dsp:nvSpPr>
        <dsp:cNvPr id="0" name=""/>
        <dsp:cNvSpPr/>
      </dsp:nvSpPr>
      <dsp:spPr>
        <a:xfrm>
          <a:off x="708831" y="1410307"/>
          <a:ext cx="3104801" cy="19367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строительство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ввод в эксплуатацию</a:t>
          </a:r>
        </a:p>
      </dsp:txBody>
      <dsp:txXfrm>
        <a:off x="765556" y="1467032"/>
        <a:ext cx="2991351" cy="1823280"/>
      </dsp:txXfrm>
    </dsp:sp>
    <dsp:sp modelId="{AB40FD3C-5221-4123-8014-28466C088AE9}">
      <dsp:nvSpPr>
        <dsp:cNvPr id="0" name=""/>
        <dsp:cNvSpPr/>
      </dsp:nvSpPr>
      <dsp:spPr>
        <a:xfrm>
          <a:off x="4040348" y="48435"/>
          <a:ext cx="3428587" cy="1109236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Индивидуальное жилищное строительство</a:t>
          </a:r>
        </a:p>
      </dsp:txBody>
      <dsp:txXfrm>
        <a:off x="4072836" y="80923"/>
        <a:ext cx="3363611" cy="1044260"/>
      </dsp:txXfrm>
    </dsp:sp>
    <dsp:sp modelId="{530E38D0-73F7-48C9-A3E4-4944B80282B2}">
      <dsp:nvSpPr>
        <dsp:cNvPr id="0" name=""/>
        <dsp:cNvSpPr/>
      </dsp:nvSpPr>
      <dsp:spPr>
        <a:xfrm>
          <a:off x="4383206" y="1157672"/>
          <a:ext cx="302319" cy="1295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5609"/>
              </a:lnTo>
              <a:lnTo>
                <a:pt x="302319" y="129560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56561-209D-4D09-9B16-BD847A2DC244}">
      <dsp:nvSpPr>
        <dsp:cNvPr id="0" name=""/>
        <dsp:cNvSpPr/>
      </dsp:nvSpPr>
      <dsp:spPr>
        <a:xfrm>
          <a:off x="4685526" y="1421925"/>
          <a:ext cx="3569923" cy="20627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на реконструкцию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 разрешение 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ввод в эксплуатацию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Получено 3 уведомления</a:t>
          </a:r>
        </a:p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Направлено 1 уведомление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45941" y="1482340"/>
        <a:ext cx="3449093" cy="194188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DA347C-D6BD-447F-A041-F4694F47AC37}">
      <dsp:nvSpPr>
        <dsp:cNvPr id="0" name=""/>
        <dsp:cNvSpPr/>
      </dsp:nvSpPr>
      <dsp:spPr>
        <a:xfrm>
          <a:off x="0" y="292177"/>
          <a:ext cx="5688632" cy="9652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Сформировано 6 градостроительных планов земельных участков</a:t>
          </a:r>
        </a:p>
      </dsp:txBody>
      <dsp:txXfrm>
        <a:off x="47120" y="339297"/>
        <a:ext cx="5594392" cy="871010"/>
      </dsp:txXfrm>
    </dsp:sp>
    <dsp:sp modelId="{91EC2233-2003-4D0A-A957-7C5C47300E76}">
      <dsp:nvSpPr>
        <dsp:cNvPr id="0" name=""/>
        <dsp:cNvSpPr/>
      </dsp:nvSpPr>
      <dsp:spPr>
        <a:xfrm>
          <a:off x="0" y="1329428"/>
          <a:ext cx="5688632" cy="96525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Выдано 16 разрешений на производство земляных работ</a:t>
          </a:r>
        </a:p>
      </dsp:txBody>
      <dsp:txXfrm>
        <a:off x="47120" y="1376548"/>
        <a:ext cx="5594392" cy="87101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39E81-95AB-48CB-8AAF-E5220555D9B4}">
      <dsp:nvSpPr>
        <dsp:cNvPr id="0" name=""/>
        <dsp:cNvSpPr/>
      </dsp:nvSpPr>
      <dsp:spPr>
        <a:xfrm>
          <a:off x="757365" y="95"/>
          <a:ext cx="2957043" cy="177422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</a:t>
          </a: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котельных</a:t>
          </a:r>
        </a:p>
      </dsp:txBody>
      <dsp:txXfrm>
        <a:off x="757365" y="95"/>
        <a:ext cx="2957043" cy="1774225"/>
      </dsp:txXfrm>
    </dsp:sp>
    <dsp:sp modelId="{4CD9B294-B8F7-49CD-8C21-3700DBA0EDD0}">
      <dsp:nvSpPr>
        <dsp:cNvPr id="0" name=""/>
        <dsp:cNvSpPr/>
      </dsp:nvSpPr>
      <dsp:spPr>
        <a:xfrm>
          <a:off x="4010112" y="95"/>
          <a:ext cx="2957043" cy="1774225"/>
        </a:xfrm>
        <a:prstGeom prst="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6,227 км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тепловых сетей</a:t>
          </a:r>
        </a:p>
      </dsp:txBody>
      <dsp:txXfrm>
        <a:off x="4010112" y="95"/>
        <a:ext cx="2957043" cy="1774225"/>
      </dsp:txXfrm>
    </dsp:sp>
    <dsp:sp modelId="{B081B955-9EB5-49E7-BE34-383B6C1A636F}">
      <dsp:nvSpPr>
        <dsp:cNvPr id="0" name=""/>
        <dsp:cNvSpPr/>
      </dsp:nvSpPr>
      <dsp:spPr>
        <a:xfrm>
          <a:off x="757365" y="2070025"/>
          <a:ext cx="2957043" cy="1774225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123,0 км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водопроводных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сетей</a:t>
          </a:r>
        </a:p>
      </dsp:txBody>
      <dsp:txXfrm>
        <a:off x="757365" y="2070025"/>
        <a:ext cx="2957043" cy="1774225"/>
      </dsp:txXfrm>
    </dsp:sp>
    <dsp:sp modelId="{6C55177B-2599-4557-8EBF-42BAC0C1768E}">
      <dsp:nvSpPr>
        <dsp:cNvPr id="0" name=""/>
        <dsp:cNvSpPr/>
      </dsp:nvSpPr>
      <dsp:spPr>
        <a:xfrm>
          <a:off x="4010112" y="2070025"/>
          <a:ext cx="2957043" cy="1774225"/>
        </a:xfrm>
        <a:prstGeom prst="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5,3 км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канализационных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сетей</a:t>
          </a:r>
        </a:p>
      </dsp:txBody>
      <dsp:txXfrm>
        <a:off x="4010112" y="2070025"/>
        <a:ext cx="2957043" cy="1774225"/>
      </dsp:txXfrm>
    </dsp:sp>
    <dsp:sp modelId="{DC6A1C9B-FD30-4C87-9B5A-2290B8BDA5A4}">
      <dsp:nvSpPr>
        <dsp:cNvPr id="0" name=""/>
        <dsp:cNvSpPr/>
      </dsp:nvSpPr>
      <dsp:spPr>
        <a:xfrm>
          <a:off x="2260430" y="4137312"/>
          <a:ext cx="2957043" cy="1774225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2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очистные сооружения</a:t>
          </a:r>
        </a:p>
      </dsp:txBody>
      <dsp:txXfrm>
        <a:off x="2260430" y="4137312"/>
        <a:ext cx="2957043" cy="177422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877FF-DCF3-4504-8C42-7AF3349C250B}">
      <dsp:nvSpPr>
        <dsp:cNvPr id="0" name=""/>
        <dsp:cNvSpPr/>
      </dsp:nvSpPr>
      <dsp:spPr>
        <a:xfrm>
          <a:off x="0" y="503257"/>
          <a:ext cx="838386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85EE4B-9500-46DA-8278-08EB9692FEA5}">
      <dsp:nvSpPr>
        <dsp:cNvPr id="0" name=""/>
        <dsp:cNvSpPr/>
      </dsp:nvSpPr>
      <dsp:spPr>
        <a:xfrm>
          <a:off x="419193" y="45697"/>
          <a:ext cx="5868707" cy="9151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823" tIns="0" rIns="22182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Проведена инвентаризация мест размещения и накопления ТКО</a:t>
          </a:r>
        </a:p>
      </dsp:txBody>
      <dsp:txXfrm>
        <a:off x="463865" y="90369"/>
        <a:ext cx="5779363" cy="825776"/>
      </dsp:txXfrm>
    </dsp:sp>
    <dsp:sp modelId="{5EE69EF4-39FD-472F-8E0B-DDBBAD2EAF53}">
      <dsp:nvSpPr>
        <dsp:cNvPr id="0" name=""/>
        <dsp:cNvSpPr/>
      </dsp:nvSpPr>
      <dsp:spPr>
        <a:xfrm>
          <a:off x="0" y="1909418"/>
          <a:ext cx="838386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A11E64-4911-419D-81D7-BED8EC80B300}">
      <dsp:nvSpPr>
        <dsp:cNvPr id="0" name=""/>
        <dsp:cNvSpPr/>
      </dsp:nvSpPr>
      <dsp:spPr>
        <a:xfrm>
          <a:off x="419193" y="1451857"/>
          <a:ext cx="5868707" cy="91512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823" tIns="0" rIns="22182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 в новой редакции реестр мест накопления ТКО </a:t>
          </a:r>
        </a:p>
      </dsp:txBody>
      <dsp:txXfrm>
        <a:off x="463865" y="1496529"/>
        <a:ext cx="5779363" cy="825776"/>
      </dsp:txXfrm>
    </dsp:sp>
    <dsp:sp modelId="{C78A94A5-4A7D-4EED-96AC-66700385F90F}">
      <dsp:nvSpPr>
        <dsp:cNvPr id="0" name=""/>
        <dsp:cNvSpPr/>
      </dsp:nvSpPr>
      <dsp:spPr>
        <a:xfrm>
          <a:off x="0" y="3315578"/>
          <a:ext cx="8383868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291E66-6B5E-4982-934F-0C06AB2D4631}">
      <dsp:nvSpPr>
        <dsp:cNvPr id="0" name=""/>
        <dsp:cNvSpPr/>
      </dsp:nvSpPr>
      <dsp:spPr>
        <a:xfrm>
          <a:off x="419193" y="2858018"/>
          <a:ext cx="5868707" cy="9151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823" tIns="0" rIns="221823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Занесены сведения по ТКО в ФГИС УТКО</a:t>
          </a:r>
        </a:p>
      </dsp:txBody>
      <dsp:txXfrm>
        <a:off x="463865" y="2902690"/>
        <a:ext cx="5779363" cy="82577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7E925C-E6AF-4D6C-A3BE-45E1A4BDD3A2}">
      <dsp:nvSpPr>
        <dsp:cNvPr id="0" name=""/>
        <dsp:cNvSpPr/>
      </dsp:nvSpPr>
      <dsp:spPr>
        <a:xfrm>
          <a:off x="0" y="893926"/>
          <a:ext cx="824957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07C6B-49E2-4D0C-8400-3EB6D7A3D16B}">
      <dsp:nvSpPr>
        <dsp:cNvPr id="0" name=""/>
        <dsp:cNvSpPr/>
      </dsp:nvSpPr>
      <dsp:spPr>
        <a:xfrm>
          <a:off x="412478" y="65417"/>
          <a:ext cx="7085728" cy="110894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Тужинском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районе 4 маршрута:</a:t>
          </a: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Шешурга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Васькино» </a:t>
          </a: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«Тужа-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Полушнур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Вынур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 </a:t>
          </a: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Покста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«Тужа - Караванное - Машкино»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466612" y="119551"/>
        <a:ext cx="6977460" cy="1000681"/>
      </dsp:txXfrm>
    </dsp:sp>
    <dsp:sp modelId="{96A1BF9C-8D4F-4018-964D-578A9E6D740B}">
      <dsp:nvSpPr>
        <dsp:cNvPr id="0" name=""/>
        <dsp:cNvSpPr/>
      </dsp:nvSpPr>
      <dsp:spPr>
        <a:xfrm>
          <a:off x="0" y="1755766"/>
          <a:ext cx="824957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B114D8-DE22-48F6-9F8D-39857CAD87DA}">
      <dsp:nvSpPr>
        <dsp:cNvPr id="0" name=""/>
        <dsp:cNvSpPr/>
      </dsp:nvSpPr>
      <dsp:spPr>
        <a:xfrm>
          <a:off x="412478" y="1475326"/>
          <a:ext cx="5774699" cy="560880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Кикнурском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округе - 7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внутримуниципальных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маршрутов</a:t>
          </a:r>
        </a:p>
      </dsp:txBody>
      <dsp:txXfrm>
        <a:off x="439858" y="1502706"/>
        <a:ext cx="5719939" cy="506120"/>
      </dsp:txXfrm>
    </dsp:sp>
    <dsp:sp modelId="{CB53B452-F961-439B-BF97-68A85DA97E95}">
      <dsp:nvSpPr>
        <dsp:cNvPr id="0" name=""/>
        <dsp:cNvSpPr/>
      </dsp:nvSpPr>
      <dsp:spPr>
        <a:xfrm>
          <a:off x="0" y="2617606"/>
          <a:ext cx="824957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2E3E48-130C-44F1-9714-375E190DA787}">
      <dsp:nvSpPr>
        <dsp:cNvPr id="0" name=""/>
        <dsp:cNvSpPr/>
      </dsp:nvSpPr>
      <dsp:spPr>
        <a:xfrm>
          <a:off x="412478" y="2337166"/>
          <a:ext cx="5774699" cy="5608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Межмуниципальные маршруты: «Тужа - Киров» «Тужа - Яранск»</a:t>
          </a:r>
        </a:p>
      </dsp:txBody>
      <dsp:txXfrm>
        <a:off x="439858" y="2364546"/>
        <a:ext cx="5719939" cy="506120"/>
      </dsp:txXfrm>
    </dsp:sp>
    <dsp:sp modelId="{BFB984FA-FC35-49FE-81EA-28F0184345B9}">
      <dsp:nvSpPr>
        <dsp:cNvPr id="0" name=""/>
        <dsp:cNvSpPr/>
      </dsp:nvSpPr>
      <dsp:spPr>
        <a:xfrm>
          <a:off x="0" y="3479446"/>
          <a:ext cx="824957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D7881-E500-40F3-97C0-581D09EE1465}">
      <dsp:nvSpPr>
        <dsp:cNvPr id="0" name=""/>
        <dsp:cNvSpPr/>
      </dsp:nvSpPr>
      <dsp:spPr>
        <a:xfrm>
          <a:off x="412478" y="3199006"/>
          <a:ext cx="5774699" cy="560880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Арбажском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муниципальном округе - 5 </a:t>
          </a:r>
          <a:r>
            <a:rPr lang="ru-RU" sz="1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внутримуниципальных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маршрутов</a:t>
          </a:r>
        </a:p>
      </dsp:txBody>
      <dsp:txXfrm>
        <a:off x="439858" y="3226386"/>
        <a:ext cx="5719939" cy="506120"/>
      </dsp:txXfrm>
    </dsp:sp>
    <dsp:sp modelId="{FB12B5BD-486B-4740-A751-D222283ABCA6}">
      <dsp:nvSpPr>
        <dsp:cNvPr id="0" name=""/>
        <dsp:cNvSpPr/>
      </dsp:nvSpPr>
      <dsp:spPr>
        <a:xfrm>
          <a:off x="0" y="4341286"/>
          <a:ext cx="824957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13066-D3E7-44DB-AF49-3579488D1770}">
      <dsp:nvSpPr>
        <dsp:cNvPr id="0" name=""/>
        <dsp:cNvSpPr/>
      </dsp:nvSpPr>
      <dsp:spPr>
        <a:xfrm>
          <a:off x="412478" y="4060846"/>
          <a:ext cx="5774699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Заказные пассажирские перевозки</a:t>
          </a:r>
        </a:p>
      </dsp:txBody>
      <dsp:txXfrm>
        <a:off x="439858" y="4088226"/>
        <a:ext cx="5719939" cy="50612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6E6F15-65E6-4C5D-A3E3-434CC8541B1D}">
      <dsp:nvSpPr>
        <dsp:cNvPr id="0" name=""/>
        <dsp:cNvSpPr/>
      </dsp:nvSpPr>
      <dsp:spPr>
        <a:xfrm>
          <a:off x="3669747" y="1759277"/>
          <a:ext cx="2672623" cy="4186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312"/>
              </a:lnTo>
              <a:lnTo>
                <a:pt x="2672623" y="209312"/>
              </a:lnTo>
              <a:lnTo>
                <a:pt x="2672623" y="418625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EF84B3-FEC1-4B69-9DDA-04C07D78348A}">
      <dsp:nvSpPr>
        <dsp:cNvPr id="0" name=""/>
        <dsp:cNvSpPr/>
      </dsp:nvSpPr>
      <dsp:spPr>
        <a:xfrm>
          <a:off x="3624027" y="1759277"/>
          <a:ext cx="91440" cy="4186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8625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D607DD-3F75-48B9-AAF7-68A2C08F6FCE}">
      <dsp:nvSpPr>
        <dsp:cNvPr id="0" name=""/>
        <dsp:cNvSpPr/>
      </dsp:nvSpPr>
      <dsp:spPr>
        <a:xfrm>
          <a:off x="997123" y="1759277"/>
          <a:ext cx="2672623" cy="418625"/>
        </a:xfrm>
        <a:custGeom>
          <a:avLst/>
          <a:gdLst/>
          <a:ahLst/>
          <a:cxnLst/>
          <a:rect l="0" t="0" r="0" b="0"/>
          <a:pathLst>
            <a:path>
              <a:moveTo>
                <a:pt x="2672623" y="0"/>
              </a:moveTo>
              <a:lnTo>
                <a:pt x="2672623" y="209312"/>
              </a:lnTo>
              <a:lnTo>
                <a:pt x="0" y="209312"/>
              </a:lnTo>
              <a:lnTo>
                <a:pt x="0" y="418625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DCD3C9-6937-4521-BA83-4ABAF4200E87}">
      <dsp:nvSpPr>
        <dsp:cNvPr id="0" name=""/>
        <dsp:cNvSpPr/>
      </dsp:nvSpPr>
      <dsp:spPr>
        <a:xfrm>
          <a:off x="2673020" y="762550"/>
          <a:ext cx="1993453" cy="996726"/>
        </a:xfrm>
        <a:prstGeom prst="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169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РАБОТНИКОВ</a:t>
          </a:r>
        </a:p>
      </dsp:txBody>
      <dsp:txXfrm>
        <a:off x="2673020" y="762550"/>
        <a:ext cx="1993453" cy="996726"/>
      </dsp:txXfrm>
    </dsp:sp>
    <dsp:sp modelId="{63E753F5-2B8C-4DF8-A0C6-B43E7FFB22EB}">
      <dsp:nvSpPr>
        <dsp:cNvPr id="0" name=""/>
        <dsp:cNvSpPr/>
      </dsp:nvSpPr>
      <dsp:spPr>
        <a:xfrm>
          <a:off x="396" y="2177902"/>
          <a:ext cx="1993453" cy="996726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РУКОВОДЯЩИХ РАБОТНИКОВ</a:t>
          </a:r>
        </a:p>
      </dsp:txBody>
      <dsp:txXfrm>
        <a:off x="396" y="2177902"/>
        <a:ext cx="1993453" cy="996726"/>
      </dsp:txXfrm>
    </dsp:sp>
    <dsp:sp modelId="{7959B814-CB48-4506-B54D-5EA0043AF7AA}">
      <dsp:nvSpPr>
        <dsp:cNvPr id="0" name=""/>
        <dsp:cNvSpPr/>
      </dsp:nvSpPr>
      <dsp:spPr>
        <a:xfrm>
          <a:off x="2412475" y="2177902"/>
          <a:ext cx="2514542" cy="1222964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82 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ПЕДАГОГИЧЕСКИХ РАБОТНИКА</a:t>
          </a:r>
        </a:p>
      </dsp:txBody>
      <dsp:txXfrm>
        <a:off x="2412475" y="2177902"/>
        <a:ext cx="2514542" cy="1222964"/>
      </dsp:txXfrm>
    </dsp:sp>
    <dsp:sp modelId="{EF2A78A5-831C-44C8-9D7B-D8924FB76E59}">
      <dsp:nvSpPr>
        <dsp:cNvPr id="0" name=""/>
        <dsp:cNvSpPr/>
      </dsp:nvSpPr>
      <dsp:spPr>
        <a:xfrm>
          <a:off x="5345643" y="2177902"/>
          <a:ext cx="1993453" cy="996726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7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73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ИНЫХ РАБОТНИКА</a:t>
          </a:r>
        </a:p>
      </dsp:txBody>
      <dsp:txXfrm>
        <a:off x="5345643" y="2177902"/>
        <a:ext cx="1993453" cy="996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7A3101-8383-4B24-A1F5-EFE457BD709F}">
      <dsp:nvSpPr>
        <dsp:cNvPr id="0" name=""/>
        <dsp:cNvSpPr/>
      </dsp:nvSpPr>
      <dsp:spPr>
        <a:xfrm>
          <a:off x="0" y="0"/>
          <a:ext cx="2088232" cy="1584000"/>
        </a:xfrm>
        <a:prstGeom prst="right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673CE1-9258-4BE8-BA8C-E95C6B0222C3}">
      <dsp:nvSpPr>
        <dsp:cNvPr id="0" name=""/>
        <dsp:cNvSpPr/>
      </dsp:nvSpPr>
      <dsp:spPr>
        <a:xfrm>
          <a:off x="72011" y="432048"/>
          <a:ext cx="1710857" cy="79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1920" rIns="0" bIns="1219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 НЕКОММЕРЧЕСКИХ ОРГАНИЗАЦИЙ</a:t>
          </a:r>
        </a:p>
      </dsp:txBody>
      <dsp:txXfrm>
        <a:off x="72011" y="432048"/>
        <a:ext cx="1710857" cy="79200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0ED3A-2635-4683-AC6C-315ACDEBA622}">
      <dsp:nvSpPr>
        <dsp:cNvPr id="0" name=""/>
        <dsp:cNvSpPr/>
      </dsp:nvSpPr>
      <dsp:spPr>
        <a:xfrm>
          <a:off x="61328" y="1476"/>
          <a:ext cx="3577487" cy="11227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 НЕСОВЕРШЕННОЛЕТНИХ</a:t>
          </a:r>
        </a:p>
      </dsp:txBody>
      <dsp:txXfrm>
        <a:off x="94213" y="34361"/>
        <a:ext cx="3511717" cy="1057023"/>
      </dsp:txXfrm>
    </dsp:sp>
    <dsp:sp modelId="{8374AFD1-2145-4F99-961B-7DCED3F12613}">
      <dsp:nvSpPr>
        <dsp:cNvPr id="0" name=""/>
        <dsp:cNvSpPr/>
      </dsp:nvSpPr>
      <dsp:spPr>
        <a:xfrm>
          <a:off x="419077" y="1124269"/>
          <a:ext cx="357748" cy="1240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0526"/>
              </a:lnTo>
              <a:lnTo>
                <a:pt x="357748" y="124052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D3542-3B9E-4779-9A94-5317501B2A9F}">
      <dsp:nvSpPr>
        <dsp:cNvPr id="0" name=""/>
        <dsp:cNvSpPr/>
      </dsp:nvSpPr>
      <dsp:spPr>
        <a:xfrm>
          <a:off x="776826" y="1382682"/>
          <a:ext cx="3148881" cy="19642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детей воспитываются в приемных семьях;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17 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детей под опекой (попечительством);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− </a:t>
          </a: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детей под предварительной опекой.</a:t>
          </a:r>
        </a:p>
      </dsp:txBody>
      <dsp:txXfrm>
        <a:off x="834356" y="1440212"/>
        <a:ext cx="3033821" cy="1849166"/>
      </dsp:txXfrm>
    </dsp:sp>
    <dsp:sp modelId="{AB40FD3C-5221-4123-8014-28466C088AE9}">
      <dsp:nvSpPr>
        <dsp:cNvPr id="0" name=""/>
        <dsp:cNvSpPr/>
      </dsp:nvSpPr>
      <dsp:spPr>
        <a:xfrm>
          <a:off x="4155641" y="1476"/>
          <a:ext cx="3477264" cy="1124984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 ЧЕЛОВЕК В СВОДНОМ СПИСКЕ НА ОБЕСПЕЧЕНИЕ ЖИЛЬЁМ</a:t>
          </a:r>
        </a:p>
      </dsp:txBody>
      <dsp:txXfrm>
        <a:off x="4188591" y="34426"/>
        <a:ext cx="3411364" cy="1059084"/>
      </dsp:txXfrm>
    </dsp:sp>
    <dsp:sp modelId="{530E38D0-73F7-48C9-A3E4-4944B80282B2}">
      <dsp:nvSpPr>
        <dsp:cNvPr id="0" name=""/>
        <dsp:cNvSpPr/>
      </dsp:nvSpPr>
      <dsp:spPr>
        <a:xfrm>
          <a:off x="4503368" y="1126460"/>
          <a:ext cx="306611" cy="1219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9300"/>
              </a:lnTo>
              <a:lnTo>
                <a:pt x="306611" y="121930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56561-209D-4D09-9B16-BD847A2DC244}">
      <dsp:nvSpPr>
        <dsp:cNvPr id="0" name=""/>
        <dsp:cNvSpPr/>
      </dsp:nvSpPr>
      <dsp:spPr>
        <a:xfrm>
          <a:off x="4809980" y="1394465"/>
          <a:ext cx="3152024" cy="1902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планировалось приобретение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жилого помещения, изменен год обеспечения жилым помещением с 2024 на 2025 год</a:t>
          </a:r>
          <a:endParaRPr lang="en-US" sz="20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65705" y="1450190"/>
        <a:ext cx="3040574" cy="179114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A1BF9C-8D4F-4018-964D-578A9E6D740B}">
      <dsp:nvSpPr>
        <dsp:cNvPr id="0" name=""/>
        <dsp:cNvSpPr/>
      </dsp:nvSpPr>
      <dsp:spPr>
        <a:xfrm>
          <a:off x="0" y="769336"/>
          <a:ext cx="648072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B114D8-DE22-48F6-9F8D-39857CAD87DA}">
      <dsp:nvSpPr>
        <dsp:cNvPr id="0" name=""/>
        <dsp:cNvSpPr/>
      </dsp:nvSpPr>
      <dsp:spPr>
        <a:xfrm>
          <a:off x="319223" y="10809"/>
          <a:ext cx="5753513" cy="99078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69" tIns="0" rIns="17146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Вынесено 2 правовых акта </a:t>
          </a:r>
          <a:r>
            <a:rPr 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связи с прекращением опеки над недееспособными гражданами, из них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 прекращению опеки в связи со смертью подопечного, </a:t>
          </a: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связи со смертью опекуна</a:t>
          </a:r>
        </a:p>
      </dsp:txBody>
      <dsp:txXfrm>
        <a:off x="367589" y="59175"/>
        <a:ext cx="5656781" cy="894057"/>
      </dsp:txXfrm>
    </dsp:sp>
    <dsp:sp modelId="{CB53B452-F961-439B-BF97-68A85DA97E95}">
      <dsp:nvSpPr>
        <dsp:cNvPr id="0" name=""/>
        <dsp:cNvSpPr/>
      </dsp:nvSpPr>
      <dsp:spPr>
        <a:xfrm>
          <a:off x="0" y="1861863"/>
          <a:ext cx="648072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2E3E48-130C-44F1-9714-375E190DA787}">
      <dsp:nvSpPr>
        <dsp:cNvPr id="0" name=""/>
        <dsp:cNvSpPr/>
      </dsp:nvSpPr>
      <dsp:spPr>
        <a:xfrm>
          <a:off x="340756" y="1151159"/>
          <a:ext cx="5826932" cy="807406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69" tIns="0" rIns="17146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Вынесен 1 правовой акт </a:t>
          </a:r>
          <a:r>
            <a:rPr 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 установлении опеки над гражданином, признанным судом недееспособным</a:t>
          </a:r>
        </a:p>
      </dsp:txBody>
      <dsp:txXfrm>
        <a:off x="380170" y="1190573"/>
        <a:ext cx="5748104" cy="72857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A3935-7640-4031-B090-FD54B6D26EEB}">
      <dsp:nvSpPr>
        <dsp:cNvPr id="0" name=""/>
        <dsp:cNvSpPr/>
      </dsp:nvSpPr>
      <dsp:spPr>
        <a:xfrm>
          <a:off x="0" y="696561"/>
          <a:ext cx="559483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FC79F4-4D9B-4F68-A9CB-EDCE0B37AD0E}">
      <dsp:nvSpPr>
        <dsp:cNvPr id="0" name=""/>
        <dsp:cNvSpPr/>
      </dsp:nvSpPr>
      <dsp:spPr>
        <a:xfrm>
          <a:off x="279741" y="63617"/>
          <a:ext cx="4553578" cy="94290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30" tIns="0" rIns="14803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Тужинском муниципальном районе проживает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805 человек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возрасте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 14-35 лет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14,7%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от  общей численности населения</a:t>
          </a:r>
        </a:p>
      </dsp:txBody>
      <dsp:txXfrm>
        <a:off x="325770" y="109646"/>
        <a:ext cx="4461520" cy="850846"/>
      </dsp:txXfrm>
    </dsp:sp>
    <dsp:sp modelId="{96A1BF9C-8D4F-4018-964D-578A9E6D740B}">
      <dsp:nvSpPr>
        <dsp:cNvPr id="0" name=""/>
        <dsp:cNvSpPr/>
      </dsp:nvSpPr>
      <dsp:spPr>
        <a:xfrm>
          <a:off x="0" y="1649121"/>
          <a:ext cx="559483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B114D8-DE22-48F6-9F8D-39857CAD87DA}">
      <dsp:nvSpPr>
        <dsp:cNvPr id="0" name=""/>
        <dsp:cNvSpPr/>
      </dsp:nvSpPr>
      <dsp:spPr>
        <a:xfrm>
          <a:off x="279741" y="1339161"/>
          <a:ext cx="3916383" cy="619920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30" tIns="0" rIns="14803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более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79 мероприятий</a:t>
          </a:r>
        </a:p>
      </dsp:txBody>
      <dsp:txXfrm>
        <a:off x="310003" y="1369423"/>
        <a:ext cx="3855859" cy="559396"/>
      </dsp:txXfrm>
    </dsp:sp>
    <dsp:sp modelId="{BFB984FA-FC35-49FE-81EA-28F0184345B9}">
      <dsp:nvSpPr>
        <dsp:cNvPr id="0" name=""/>
        <dsp:cNvSpPr/>
      </dsp:nvSpPr>
      <dsp:spPr>
        <a:xfrm>
          <a:off x="0" y="2601681"/>
          <a:ext cx="559483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D7881-E500-40F3-97C0-581D09EE1465}">
      <dsp:nvSpPr>
        <dsp:cNvPr id="0" name=""/>
        <dsp:cNvSpPr/>
      </dsp:nvSpPr>
      <dsp:spPr>
        <a:xfrm>
          <a:off x="279741" y="2291721"/>
          <a:ext cx="3916383" cy="619920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30" tIns="0" rIns="14803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6 учреждениях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района созданы волонтерские объединения</a:t>
          </a:r>
        </a:p>
      </dsp:txBody>
      <dsp:txXfrm>
        <a:off x="310003" y="2321983"/>
        <a:ext cx="3855859" cy="559396"/>
      </dsp:txXfrm>
    </dsp:sp>
    <dsp:sp modelId="{FB12B5BD-486B-4740-A751-D222283ABCA6}">
      <dsp:nvSpPr>
        <dsp:cNvPr id="0" name=""/>
        <dsp:cNvSpPr/>
      </dsp:nvSpPr>
      <dsp:spPr>
        <a:xfrm>
          <a:off x="0" y="3554241"/>
          <a:ext cx="5594833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13066-D3E7-44DB-AF49-3579488D1770}">
      <dsp:nvSpPr>
        <dsp:cNvPr id="0" name=""/>
        <dsp:cNvSpPr/>
      </dsp:nvSpPr>
      <dsp:spPr>
        <a:xfrm>
          <a:off x="279741" y="3244281"/>
          <a:ext cx="3916383" cy="6199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30" tIns="0" rIns="14803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платформе ДОБРО.РФ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105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волонтеров или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13% молодежи</a:t>
          </a:r>
        </a:p>
      </dsp:txBody>
      <dsp:txXfrm>
        <a:off x="310003" y="3274543"/>
        <a:ext cx="3855859" cy="559396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E26EB6-1AD4-47F4-B541-7251796F6CF7}">
      <dsp:nvSpPr>
        <dsp:cNvPr id="0" name=""/>
        <dsp:cNvSpPr/>
      </dsp:nvSpPr>
      <dsp:spPr>
        <a:xfrm>
          <a:off x="4527457" y="2757095"/>
          <a:ext cx="2921023" cy="226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38"/>
              </a:lnTo>
              <a:lnTo>
                <a:pt x="2921023" y="16638"/>
              </a:lnTo>
              <a:lnTo>
                <a:pt x="2921023" y="2269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E0E656-95EE-49DC-90FD-0B0E76DDADBA}">
      <dsp:nvSpPr>
        <dsp:cNvPr id="0" name=""/>
        <dsp:cNvSpPr/>
      </dsp:nvSpPr>
      <dsp:spPr>
        <a:xfrm>
          <a:off x="1748350" y="2757095"/>
          <a:ext cx="2779106" cy="213825"/>
        </a:xfrm>
        <a:custGeom>
          <a:avLst/>
          <a:gdLst/>
          <a:ahLst/>
          <a:cxnLst/>
          <a:rect l="0" t="0" r="0" b="0"/>
          <a:pathLst>
            <a:path>
              <a:moveTo>
                <a:pt x="2779106" y="0"/>
              </a:moveTo>
              <a:lnTo>
                <a:pt x="2779106" y="3465"/>
              </a:lnTo>
              <a:lnTo>
                <a:pt x="0" y="3465"/>
              </a:lnTo>
              <a:lnTo>
                <a:pt x="0" y="2138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794AF9-8621-41EB-9580-0BD8797DB0A3}">
      <dsp:nvSpPr>
        <dsp:cNvPr id="0" name=""/>
        <dsp:cNvSpPr/>
      </dsp:nvSpPr>
      <dsp:spPr>
        <a:xfrm>
          <a:off x="4469125" y="2757095"/>
          <a:ext cx="91440" cy="865618"/>
        </a:xfrm>
        <a:custGeom>
          <a:avLst/>
          <a:gdLst/>
          <a:ahLst/>
          <a:cxnLst/>
          <a:rect l="0" t="0" r="0" b="0"/>
          <a:pathLst>
            <a:path>
              <a:moveTo>
                <a:pt x="58331" y="0"/>
              </a:moveTo>
              <a:lnTo>
                <a:pt x="58331" y="655259"/>
              </a:lnTo>
              <a:lnTo>
                <a:pt x="45720" y="655259"/>
              </a:lnTo>
              <a:lnTo>
                <a:pt x="45720" y="8656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5E22AD-F217-4BE7-871A-DE2F2E3D9F8E}">
      <dsp:nvSpPr>
        <dsp:cNvPr id="0" name=""/>
        <dsp:cNvSpPr/>
      </dsp:nvSpPr>
      <dsp:spPr>
        <a:xfrm>
          <a:off x="3286167" y="1610497"/>
          <a:ext cx="2482580" cy="11465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 УЧРЕЖДЕНИЯ КУЛЬТУРЫ,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ТОМ ЧИСЛЕ</a:t>
          </a:r>
        </a:p>
      </dsp:txBody>
      <dsp:txXfrm>
        <a:off x="3286167" y="1610497"/>
        <a:ext cx="2482580" cy="1146598"/>
      </dsp:txXfrm>
    </dsp:sp>
    <dsp:sp modelId="{273F4887-B5B1-40D1-A7F0-52ADD446F840}">
      <dsp:nvSpPr>
        <dsp:cNvPr id="0" name=""/>
        <dsp:cNvSpPr/>
      </dsp:nvSpPr>
      <dsp:spPr>
        <a:xfrm>
          <a:off x="3419865" y="3622714"/>
          <a:ext cx="2189960" cy="12450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</a:t>
          </a:r>
          <a:r>
            <a:rPr lang="ru-RU" sz="20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Тужинский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РКДЦ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+ 8 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сельских Домов культуры)</a:t>
          </a:r>
        </a:p>
      </dsp:txBody>
      <dsp:txXfrm>
        <a:off x="3419865" y="3622714"/>
        <a:ext cx="2189960" cy="1245026"/>
      </dsp:txXfrm>
    </dsp:sp>
    <dsp:sp modelId="{136A073C-D66E-4C16-B538-52E7604F5896}">
      <dsp:nvSpPr>
        <dsp:cNvPr id="0" name=""/>
        <dsp:cNvSpPr/>
      </dsp:nvSpPr>
      <dsp:spPr>
        <a:xfrm>
          <a:off x="343851" y="2970921"/>
          <a:ext cx="2808998" cy="19530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</a:t>
          </a:r>
          <a:r>
            <a:rPr lang="ru-RU" sz="20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Тужинская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районная </a:t>
          </a:r>
          <a:r>
            <a:rPr lang="ru-RU" sz="20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межпоселенческая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централизованная библиотечная система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+ 10 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филиалов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sp:txBody>
      <dsp:txXfrm>
        <a:off x="343851" y="2970921"/>
        <a:ext cx="2808998" cy="1953056"/>
      </dsp:txXfrm>
    </dsp:sp>
    <dsp:sp modelId="{BA5267F8-FDCB-446E-A87F-F80D97676199}">
      <dsp:nvSpPr>
        <dsp:cNvPr id="0" name=""/>
        <dsp:cNvSpPr/>
      </dsp:nvSpPr>
      <dsp:spPr>
        <a:xfrm>
          <a:off x="5842047" y="2984093"/>
          <a:ext cx="3212867" cy="1938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МБУК </a:t>
          </a:r>
          <a:r>
            <a:rPr lang="ru-RU" sz="20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Тужинский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районный краеведческий музей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МБУДО </a:t>
          </a:r>
          <a:r>
            <a:rPr lang="ru-RU" sz="20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Тужинская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районная ДМШ Кировской области</a:t>
          </a:r>
        </a:p>
      </dsp:txBody>
      <dsp:txXfrm>
        <a:off x="5842047" y="2984093"/>
        <a:ext cx="3212867" cy="193832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9F887A-3116-4C3D-9A5F-21F963AF60D6}">
      <dsp:nvSpPr>
        <dsp:cNvPr id="0" name=""/>
        <dsp:cNvSpPr/>
      </dsp:nvSpPr>
      <dsp:spPr>
        <a:xfrm>
          <a:off x="2367181" y="2310"/>
          <a:ext cx="1265695" cy="82270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Посетили 2138 чел.</a:t>
          </a:r>
        </a:p>
      </dsp:txBody>
      <dsp:txXfrm>
        <a:off x="2407342" y="42471"/>
        <a:ext cx="1185373" cy="742379"/>
      </dsp:txXfrm>
    </dsp:sp>
    <dsp:sp modelId="{35195220-49EA-4AAB-87AA-B86DD417940B}">
      <dsp:nvSpPr>
        <dsp:cNvPr id="0" name=""/>
        <dsp:cNvSpPr/>
      </dsp:nvSpPr>
      <dsp:spPr>
        <a:xfrm>
          <a:off x="1357035" y="413661"/>
          <a:ext cx="3285987" cy="3285987"/>
        </a:xfrm>
        <a:custGeom>
          <a:avLst/>
          <a:gdLst/>
          <a:ahLst/>
          <a:cxnLst/>
          <a:rect l="0" t="0" r="0" b="0"/>
          <a:pathLst>
            <a:path>
              <a:moveTo>
                <a:pt x="2284527" y="130425"/>
              </a:moveTo>
              <a:arcTo wR="1642993" hR="1642993" stAng="17579012" swAng="1960479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37CEB5-2D35-48AE-9DDF-F59524E13DF0}">
      <dsp:nvSpPr>
        <dsp:cNvPr id="0" name=""/>
        <dsp:cNvSpPr/>
      </dsp:nvSpPr>
      <dsp:spPr>
        <a:xfrm>
          <a:off x="3841004" y="1137591"/>
          <a:ext cx="1443209" cy="822701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5500 музейных предметов</a:t>
          </a:r>
        </a:p>
      </dsp:txBody>
      <dsp:txXfrm>
        <a:off x="3881165" y="1177752"/>
        <a:ext cx="1362887" cy="742379"/>
      </dsp:txXfrm>
    </dsp:sp>
    <dsp:sp modelId="{36765245-629E-4F06-B4DA-0D5643F04E15}">
      <dsp:nvSpPr>
        <dsp:cNvPr id="0" name=""/>
        <dsp:cNvSpPr/>
      </dsp:nvSpPr>
      <dsp:spPr>
        <a:xfrm>
          <a:off x="1357035" y="413661"/>
          <a:ext cx="3285987" cy="3285987"/>
        </a:xfrm>
        <a:custGeom>
          <a:avLst/>
          <a:gdLst/>
          <a:ahLst/>
          <a:cxnLst/>
          <a:rect l="0" t="0" r="0" b="0"/>
          <a:pathLst>
            <a:path>
              <a:moveTo>
                <a:pt x="3283742" y="1557130"/>
              </a:moveTo>
              <a:arcTo wR="1642993" hR="1642993" stAng="21420260" swAng="2195489"/>
            </a:path>
          </a:pathLst>
        </a:custGeom>
        <a:noFill/>
        <a:ln w="635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0E17F-97CB-4A0F-B394-E89C7F734F0C}">
      <dsp:nvSpPr>
        <dsp:cNvPr id="0" name=""/>
        <dsp:cNvSpPr/>
      </dsp:nvSpPr>
      <dsp:spPr>
        <a:xfrm>
          <a:off x="3295368" y="2974514"/>
          <a:ext cx="1340776" cy="822701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 экскурсий</a:t>
          </a:r>
        </a:p>
      </dsp:txBody>
      <dsp:txXfrm>
        <a:off x="3335529" y="3014675"/>
        <a:ext cx="1260454" cy="742379"/>
      </dsp:txXfrm>
    </dsp:sp>
    <dsp:sp modelId="{B797371A-02BC-4C61-A8A1-B2EEAC2311A1}">
      <dsp:nvSpPr>
        <dsp:cNvPr id="0" name=""/>
        <dsp:cNvSpPr/>
      </dsp:nvSpPr>
      <dsp:spPr>
        <a:xfrm>
          <a:off x="1357035" y="413661"/>
          <a:ext cx="3285987" cy="3285987"/>
        </a:xfrm>
        <a:custGeom>
          <a:avLst/>
          <a:gdLst/>
          <a:ahLst/>
          <a:cxnLst/>
          <a:rect l="0" t="0" r="0" b="0"/>
          <a:pathLst>
            <a:path>
              <a:moveTo>
                <a:pt x="1932150" y="3260342"/>
              </a:moveTo>
              <a:arcTo wR="1642993" hR="1642993" stAng="4791810" swAng="1296407"/>
            </a:path>
          </a:pathLst>
        </a:custGeom>
        <a:noFill/>
        <a:ln w="635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FCC240-BA9A-4F37-83A1-FD2355C417FC}">
      <dsp:nvSpPr>
        <dsp:cNvPr id="0" name=""/>
        <dsp:cNvSpPr/>
      </dsp:nvSpPr>
      <dsp:spPr>
        <a:xfrm>
          <a:off x="1401453" y="2974514"/>
          <a:ext cx="1265695" cy="822701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 выставок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>
        <a:off x="1441614" y="3014675"/>
        <a:ext cx="1185373" cy="742379"/>
      </dsp:txXfrm>
    </dsp:sp>
    <dsp:sp modelId="{F721A3E5-9E79-4CB6-AA69-3704E2CC45C2}">
      <dsp:nvSpPr>
        <dsp:cNvPr id="0" name=""/>
        <dsp:cNvSpPr/>
      </dsp:nvSpPr>
      <dsp:spPr>
        <a:xfrm>
          <a:off x="1357035" y="413661"/>
          <a:ext cx="3285987" cy="3285987"/>
        </a:xfrm>
        <a:custGeom>
          <a:avLst/>
          <a:gdLst/>
          <a:ahLst/>
          <a:cxnLst/>
          <a:rect l="0" t="0" r="0" b="0"/>
          <a:pathLst>
            <a:path>
              <a:moveTo>
                <a:pt x="274443" y="2552113"/>
              </a:moveTo>
              <a:arcTo wR="1642993" hR="1642993" stAng="8784251" swAng="2195489"/>
            </a:path>
          </a:pathLst>
        </a:custGeom>
        <a:noFill/>
        <a:ln w="635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24FD22-11FF-42F8-8968-582A47DC5AE3}">
      <dsp:nvSpPr>
        <dsp:cNvPr id="0" name=""/>
        <dsp:cNvSpPr/>
      </dsp:nvSpPr>
      <dsp:spPr>
        <a:xfrm>
          <a:off x="620442" y="1137591"/>
          <a:ext cx="1634012" cy="822701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64 мероприятия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>
        <a:off x="660603" y="1177752"/>
        <a:ext cx="1553690" cy="742379"/>
      </dsp:txXfrm>
    </dsp:sp>
    <dsp:sp modelId="{8FC72A5F-36BA-4B00-8347-58DC971252C0}">
      <dsp:nvSpPr>
        <dsp:cNvPr id="0" name=""/>
        <dsp:cNvSpPr/>
      </dsp:nvSpPr>
      <dsp:spPr>
        <a:xfrm>
          <a:off x="1357035" y="413661"/>
          <a:ext cx="3285987" cy="3285987"/>
        </a:xfrm>
        <a:custGeom>
          <a:avLst/>
          <a:gdLst/>
          <a:ahLst/>
          <a:cxnLst/>
          <a:rect l="0" t="0" r="0" b="0"/>
          <a:pathLst>
            <a:path>
              <a:moveTo>
                <a:pt x="286395" y="716133"/>
              </a:moveTo>
              <a:arcTo wR="1642993" hR="1642993" stAng="12860510" swAng="1960479"/>
            </a:path>
          </a:pathLst>
        </a:custGeom>
        <a:noFill/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7E925C-E6AF-4D6C-A3BE-45E1A4BDD3A2}">
      <dsp:nvSpPr>
        <dsp:cNvPr id="0" name=""/>
        <dsp:cNvSpPr/>
      </dsp:nvSpPr>
      <dsp:spPr>
        <a:xfrm>
          <a:off x="0" y="393747"/>
          <a:ext cx="7200458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07C6B-49E2-4D0C-8400-3EB6D7A3D16B}">
      <dsp:nvSpPr>
        <dsp:cNvPr id="0" name=""/>
        <dsp:cNvSpPr/>
      </dsp:nvSpPr>
      <dsp:spPr>
        <a:xfrm>
          <a:off x="321576" y="87269"/>
          <a:ext cx="6184624" cy="728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12" tIns="0" rIns="19051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совещаний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руководителями муниципальных </a:t>
          </a:r>
        </a:p>
        <a:p>
          <a:pPr marL="0" lvl="0" indent="0" algn="l" defTabSz="7112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учреждений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357153" y="122846"/>
        <a:ext cx="6113470" cy="657636"/>
      </dsp:txXfrm>
    </dsp:sp>
    <dsp:sp modelId="{96A1BF9C-8D4F-4018-964D-578A9E6D740B}">
      <dsp:nvSpPr>
        <dsp:cNvPr id="0" name=""/>
        <dsp:cNvSpPr/>
      </dsp:nvSpPr>
      <dsp:spPr>
        <a:xfrm>
          <a:off x="0" y="1573107"/>
          <a:ext cx="7200458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B114D8-DE22-48F6-9F8D-39857CAD87DA}">
      <dsp:nvSpPr>
        <dsp:cNvPr id="0" name=""/>
        <dsp:cNvSpPr/>
      </dsp:nvSpPr>
      <dsp:spPr>
        <a:xfrm>
          <a:off x="360022" y="1189347"/>
          <a:ext cx="5040320" cy="76752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12" tIns="0" rIns="19051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работников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прошли обучение в рамках федерального проекта «Творческие люди»</a:t>
          </a:r>
        </a:p>
      </dsp:txBody>
      <dsp:txXfrm>
        <a:off x="397489" y="1226814"/>
        <a:ext cx="4965386" cy="692586"/>
      </dsp:txXfrm>
    </dsp:sp>
    <dsp:sp modelId="{BFB984FA-FC35-49FE-81EA-28F0184345B9}">
      <dsp:nvSpPr>
        <dsp:cNvPr id="0" name=""/>
        <dsp:cNvSpPr/>
      </dsp:nvSpPr>
      <dsp:spPr>
        <a:xfrm>
          <a:off x="0" y="2752467"/>
          <a:ext cx="7200458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D7881-E500-40F3-97C0-581D09EE1465}">
      <dsp:nvSpPr>
        <dsp:cNvPr id="0" name=""/>
        <dsp:cNvSpPr/>
      </dsp:nvSpPr>
      <dsp:spPr>
        <a:xfrm>
          <a:off x="360022" y="2368707"/>
          <a:ext cx="5040320" cy="7675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12" tIns="0" rIns="190512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от основных уставных видов деятельности составили поступления в сумме </a:t>
          </a: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723 000 рублей</a:t>
          </a:r>
        </a:p>
      </dsp:txBody>
      <dsp:txXfrm>
        <a:off x="397489" y="2406174"/>
        <a:ext cx="4965386" cy="69258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85BCA-3FE7-4592-8809-6E7CB9B2A319}">
      <dsp:nvSpPr>
        <dsp:cNvPr id="0" name=""/>
        <dsp:cNvSpPr/>
      </dsp:nvSpPr>
      <dsp:spPr>
        <a:xfrm>
          <a:off x="0" y="1857496"/>
          <a:ext cx="82495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D0E4B5-009E-4E4A-BE79-1ADC5A52B6F5}">
      <dsp:nvSpPr>
        <dsp:cNvPr id="0" name=""/>
        <dsp:cNvSpPr/>
      </dsp:nvSpPr>
      <dsp:spPr>
        <a:xfrm>
          <a:off x="394754" y="100105"/>
          <a:ext cx="7851262" cy="191975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 заседаний 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комиссии по предупреждению                       и ликвидации чрезвычайных ситуаций и обеспечению пожарной безопасности,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заседания 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эвакуационной комиссии,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заседания 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комиссии по повышению устойчивости функционирования организаций,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заседания 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антитеррористической комиссии.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 dirty="0"/>
        </a:p>
      </dsp:txBody>
      <dsp:txXfrm>
        <a:off x="488469" y="193820"/>
        <a:ext cx="7663832" cy="1732321"/>
      </dsp:txXfrm>
    </dsp:sp>
    <dsp:sp modelId="{A6E6EF1A-4902-459C-BAFC-977CC74D4EE9}">
      <dsp:nvSpPr>
        <dsp:cNvPr id="0" name=""/>
        <dsp:cNvSpPr/>
      </dsp:nvSpPr>
      <dsp:spPr>
        <a:xfrm>
          <a:off x="0" y="3639288"/>
          <a:ext cx="82495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EA3A3B-5053-4A1B-86A5-28729BC76A90}">
      <dsp:nvSpPr>
        <dsp:cNvPr id="0" name=""/>
        <dsp:cNvSpPr/>
      </dsp:nvSpPr>
      <dsp:spPr>
        <a:xfrm>
          <a:off x="406033" y="2194096"/>
          <a:ext cx="7839849" cy="1607552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Тужинском муниципальном районе числится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 потенциальный объект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террористических посягательств, в том числе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 подведомственных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органу местного самоуправления, в том числе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– место массового пребывания людей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</a:p>
      </dsp:txBody>
      <dsp:txXfrm>
        <a:off x="484507" y="2272570"/>
        <a:ext cx="7682901" cy="1450604"/>
      </dsp:txXfrm>
    </dsp:sp>
    <dsp:sp modelId="{03EE66F9-1C03-4AAF-82B0-50C247B5C8C3}">
      <dsp:nvSpPr>
        <dsp:cNvPr id="0" name=""/>
        <dsp:cNvSpPr/>
      </dsp:nvSpPr>
      <dsp:spPr>
        <a:xfrm>
          <a:off x="0" y="5261643"/>
          <a:ext cx="824957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0C88B-98A8-4FE8-8797-C39CA2AB5B46}">
      <dsp:nvSpPr>
        <dsp:cNvPr id="0" name=""/>
        <dsp:cNvSpPr/>
      </dsp:nvSpPr>
      <dsp:spPr>
        <a:xfrm>
          <a:off x="412075" y="3975888"/>
          <a:ext cx="7671060" cy="1448114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270" tIns="0" rIns="218270" bIns="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Создана межведомственная рабочая группа при антитеррористической комиссии в Тужинском районе.         Рабочей группой проведено 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межведомственных обследований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объектов.</a:t>
          </a:r>
        </a:p>
      </dsp:txBody>
      <dsp:txXfrm>
        <a:off x="482766" y="4046579"/>
        <a:ext cx="7529678" cy="1306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B38DF-1D22-4FBF-9090-1F0EE0FCBAC1}">
      <dsp:nvSpPr>
        <dsp:cNvPr id="0" name=""/>
        <dsp:cNvSpPr/>
      </dsp:nvSpPr>
      <dsp:spPr>
        <a:xfrm>
          <a:off x="28793" y="223221"/>
          <a:ext cx="2623650" cy="13118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Торговую деятельность осуществляют</a:t>
          </a:r>
        </a:p>
      </dsp:txBody>
      <dsp:txXfrm>
        <a:off x="67215" y="261643"/>
        <a:ext cx="2546806" cy="1234981"/>
      </dsp:txXfrm>
    </dsp:sp>
    <dsp:sp modelId="{32F79EFD-3483-4D25-B7AE-D4E8C7788521}">
      <dsp:nvSpPr>
        <dsp:cNvPr id="0" name=""/>
        <dsp:cNvSpPr/>
      </dsp:nvSpPr>
      <dsp:spPr>
        <a:xfrm>
          <a:off x="291158" y="1535046"/>
          <a:ext cx="234292" cy="985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5233"/>
              </a:lnTo>
              <a:lnTo>
                <a:pt x="234292" y="985233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D62FF3-0F75-4C39-995E-6A0BB1DAD0B1}">
      <dsp:nvSpPr>
        <dsp:cNvPr id="0" name=""/>
        <dsp:cNvSpPr/>
      </dsp:nvSpPr>
      <dsp:spPr>
        <a:xfrm>
          <a:off x="525450" y="1864367"/>
          <a:ext cx="2098920" cy="1311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предприятий</a:t>
          </a:r>
        </a:p>
      </dsp:txBody>
      <dsp:txXfrm>
        <a:off x="563872" y="1902789"/>
        <a:ext cx="2022076" cy="1234981"/>
      </dsp:txXfrm>
    </dsp:sp>
    <dsp:sp modelId="{1526063A-E7F5-4595-A525-1FCD5723AEF0}">
      <dsp:nvSpPr>
        <dsp:cNvPr id="0" name=""/>
        <dsp:cNvSpPr/>
      </dsp:nvSpPr>
      <dsp:spPr>
        <a:xfrm>
          <a:off x="291158" y="1535046"/>
          <a:ext cx="234292" cy="2625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5015"/>
              </a:lnTo>
              <a:lnTo>
                <a:pt x="234292" y="262501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364C1-1F6C-47C3-B1AC-F7CE9B1A98DD}">
      <dsp:nvSpPr>
        <dsp:cNvPr id="0" name=""/>
        <dsp:cNvSpPr/>
      </dsp:nvSpPr>
      <dsp:spPr>
        <a:xfrm>
          <a:off x="525450" y="3504149"/>
          <a:ext cx="2098920" cy="1311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31</a:t>
          </a: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ИП</a:t>
          </a:r>
        </a:p>
      </dsp:txBody>
      <dsp:txXfrm>
        <a:off x="563872" y="3542571"/>
        <a:ext cx="2022076" cy="1234981"/>
      </dsp:txXfrm>
    </dsp:sp>
    <dsp:sp modelId="{2D31467C-051A-4248-B0F8-1A1D05C93707}">
      <dsp:nvSpPr>
        <dsp:cNvPr id="0" name=""/>
        <dsp:cNvSpPr/>
      </dsp:nvSpPr>
      <dsp:spPr>
        <a:xfrm>
          <a:off x="3096340" y="216019"/>
          <a:ext cx="2623650" cy="131182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Розничная торговая сеть</a:t>
          </a:r>
        </a:p>
      </dsp:txBody>
      <dsp:txXfrm>
        <a:off x="3134762" y="254441"/>
        <a:ext cx="2546806" cy="1234981"/>
      </dsp:txXfrm>
    </dsp:sp>
    <dsp:sp modelId="{9E6EB2EC-B137-4AFB-B302-45B965A10E52}">
      <dsp:nvSpPr>
        <dsp:cNvPr id="0" name=""/>
        <dsp:cNvSpPr/>
      </dsp:nvSpPr>
      <dsp:spPr>
        <a:xfrm>
          <a:off x="3358705" y="1527844"/>
          <a:ext cx="446309" cy="992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2435"/>
              </a:lnTo>
              <a:lnTo>
                <a:pt x="446309" y="99243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C9504-91B1-499F-80D7-4B891B8B8DC3}">
      <dsp:nvSpPr>
        <dsp:cNvPr id="0" name=""/>
        <dsp:cNvSpPr/>
      </dsp:nvSpPr>
      <dsp:spPr>
        <a:xfrm>
          <a:off x="3805014" y="1864367"/>
          <a:ext cx="2098920" cy="1311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46 </a:t>
          </a: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магазинов</a:t>
          </a:r>
        </a:p>
      </dsp:txBody>
      <dsp:txXfrm>
        <a:off x="3843436" y="1902789"/>
        <a:ext cx="2022076" cy="1234981"/>
      </dsp:txXfrm>
    </dsp:sp>
    <dsp:sp modelId="{C4B5BC8E-B81E-4D63-AEB6-6BC909751A25}">
      <dsp:nvSpPr>
        <dsp:cNvPr id="0" name=""/>
        <dsp:cNvSpPr/>
      </dsp:nvSpPr>
      <dsp:spPr>
        <a:xfrm>
          <a:off x="3358705" y="1527844"/>
          <a:ext cx="446309" cy="2632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2217"/>
              </a:lnTo>
              <a:lnTo>
                <a:pt x="446309" y="263221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422A57-29F3-48C4-B800-F00EDE724718}">
      <dsp:nvSpPr>
        <dsp:cNvPr id="0" name=""/>
        <dsp:cNvSpPr/>
      </dsp:nvSpPr>
      <dsp:spPr>
        <a:xfrm>
          <a:off x="3805014" y="3504149"/>
          <a:ext cx="2098920" cy="13118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15 </a:t>
          </a: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киосков и павильонов</a:t>
          </a:r>
        </a:p>
      </dsp:txBody>
      <dsp:txXfrm>
        <a:off x="3843436" y="3542571"/>
        <a:ext cx="2022076" cy="12349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52EB9A-E4BF-4408-9244-A2F658C797F0}">
      <dsp:nvSpPr>
        <dsp:cNvPr id="0" name=""/>
        <dsp:cNvSpPr/>
      </dsp:nvSpPr>
      <dsp:spPr>
        <a:xfrm>
          <a:off x="0" y="541675"/>
          <a:ext cx="2621228" cy="13106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питание </a:t>
          </a:r>
        </a:p>
      </dsp:txBody>
      <dsp:txXfrm>
        <a:off x="38387" y="580062"/>
        <a:ext cx="2544454" cy="1233840"/>
      </dsp:txXfrm>
    </dsp:sp>
    <dsp:sp modelId="{74054A09-83FA-4089-843F-8A48B8E0D11C}">
      <dsp:nvSpPr>
        <dsp:cNvPr id="0" name=""/>
        <dsp:cNvSpPr/>
      </dsp:nvSpPr>
      <dsp:spPr>
        <a:xfrm>
          <a:off x="262122" y="1852289"/>
          <a:ext cx="262122" cy="91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060"/>
              </a:lnTo>
              <a:lnTo>
                <a:pt x="262122" y="91106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21088-0750-477A-B75C-1D6E18921D73}">
      <dsp:nvSpPr>
        <dsp:cNvPr id="0" name=""/>
        <dsp:cNvSpPr/>
      </dsp:nvSpPr>
      <dsp:spPr>
        <a:xfrm>
          <a:off x="524245" y="2108042"/>
          <a:ext cx="2096982" cy="13106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12</a:t>
          </a:r>
          <a:r>
            <a:rPr lang="ru-RU" sz="2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объектов</a:t>
          </a:r>
        </a:p>
      </dsp:txBody>
      <dsp:txXfrm>
        <a:off x="562632" y="2146429"/>
        <a:ext cx="2020208" cy="12338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8579E-2235-456E-96E3-F1D7BF70FE51}">
      <dsp:nvSpPr>
        <dsp:cNvPr id="0" name=""/>
        <dsp:cNvSpPr/>
      </dsp:nvSpPr>
      <dsp:spPr>
        <a:xfrm rot="10800000">
          <a:off x="1921249" y="1004"/>
          <a:ext cx="6237340" cy="1400759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696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</a:t>
          </a:r>
          <a:r>
            <a:rPr lang="ru-RU" sz="2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СЕЛЬХОЗПРЕДПРИЯТИЯ</a:t>
          </a:r>
        </a:p>
      </dsp:txBody>
      <dsp:txXfrm rot="10800000">
        <a:off x="2271439" y="1004"/>
        <a:ext cx="5887150" cy="1400759"/>
      </dsp:txXfrm>
    </dsp:sp>
    <dsp:sp modelId="{FCED28B6-5265-4F90-AFCC-6E8AC72DA65A}">
      <dsp:nvSpPr>
        <dsp:cNvPr id="0" name=""/>
        <dsp:cNvSpPr/>
      </dsp:nvSpPr>
      <dsp:spPr>
        <a:xfrm>
          <a:off x="1220869" y="1004"/>
          <a:ext cx="1400759" cy="140075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EBE72-0DC9-4331-8826-3FE2F3E4E540}">
      <dsp:nvSpPr>
        <dsp:cNvPr id="0" name=""/>
        <dsp:cNvSpPr/>
      </dsp:nvSpPr>
      <dsp:spPr>
        <a:xfrm rot="10800000">
          <a:off x="1921249" y="1819900"/>
          <a:ext cx="6237340" cy="1400759"/>
        </a:xfrm>
        <a:prstGeom prst="homePlat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696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</a:t>
          </a:r>
          <a:r>
            <a:rPr lang="ru-RU" sz="2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КРЕСТЬЯНСКО-ФЕРМЕРСКИХ ХОЗЯЙСТВ</a:t>
          </a:r>
        </a:p>
      </dsp:txBody>
      <dsp:txXfrm rot="10800000">
        <a:off x="2271439" y="1819900"/>
        <a:ext cx="5887150" cy="1400759"/>
      </dsp:txXfrm>
    </dsp:sp>
    <dsp:sp modelId="{C88D7EFA-9008-4492-BE1A-B102F92B9EC2}">
      <dsp:nvSpPr>
        <dsp:cNvPr id="0" name=""/>
        <dsp:cNvSpPr/>
      </dsp:nvSpPr>
      <dsp:spPr>
        <a:xfrm>
          <a:off x="1220869" y="1819900"/>
          <a:ext cx="1400759" cy="140075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658B5-ABA9-4D35-BF3E-FF4F58497495}">
      <dsp:nvSpPr>
        <dsp:cNvPr id="0" name=""/>
        <dsp:cNvSpPr/>
      </dsp:nvSpPr>
      <dsp:spPr>
        <a:xfrm rot="10800000">
          <a:off x="1921249" y="3638796"/>
          <a:ext cx="6237340" cy="1400759"/>
        </a:xfrm>
        <a:prstGeom prst="homePlat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696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sz="2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ИНДИВИДУАЛЬНЫЙ ПРЕДПРИНИМАТЕЛЬ</a:t>
          </a:r>
        </a:p>
      </dsp:txBody>
      <dsp:txXfrm rot="10800000">
        <a:off x="2271439" y="3638796"/>
        <a:ext cx="5887150" cy="1400759"/>
      </dsp:txXfrm>
    </dsp:sp>
    <dsp:sp modelId="{5F533A68-02DF-4D8B-8A9F-467C054A622A}">
      <dsp:nvSpPr>
        <dsp:cNvPr id="0" name=""/>
        <dsp:cNvSpPr/>
      </dsp:nvSpPr>
      <dsp:spPr>
        <a:xfrm>
          <a:off x="1220869" y="3638796"/>
          <a:ext cx="1400759" cy="140075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1000" r="-9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D87CA-9302-4EEE-B169-F8EBACD440F8}">
      <dsp:nvSpPr>
        <dsp:cNvPr id="0" name=""/>
        <dsp:cNvSpPr/>
      </dsp:nvSpPr>
      <dsp:spPr>
        <a:xfrm>
          <a:off x="0" y="882481"/>
          <a:ext cx="7744943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4420B5-6FF5-4F7A-B657-72422FB83DF5}">
      <dsp:nvSpPr>
        <dsp:cNvPr id="0" name=""/>
        <dsp:cNvSpPr/>
      </dsp:nvSpPr>
      <dsp:spPr>
        <a:xfrm>
          <a:off x="386868" y="825"/>
          <a:ext cx="7214061" cy="11178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18" tIns="0" rIns="20491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Реализовано здание музыкальной школы с земельным участком</a:t>
          </a:r>
        </a:p>
      </dsp:txBody>
      <dsp:txXfrm>
        <a:off x="441435" y="55392"/>
        <a:ext cx="7104927" cy="1008682"/>
      </dsp:txXfrm>
    </dsp:sp>
    <dsp:sp modelId="{700EF99A-CDAD-4CAF-8CB5-227D50C63D68}">
      <dsp:nvSpPr>
        <dsp:cNvPr id="0" name=""/>
        <dsp:cNvSpPr/>
      </dsp:nvSpPr>
      <dsp:spPr>
        <a:xfrm>
          <a:off x="0" y="2231075"/>
          <a:ext cx="7744943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8D4BE1-8537-4A30-9D8E-F36B9F4FBDF9}">
      <dsp:nvSpPr>
        <dsp:cNvPr id="0" name=""/>
        <dsp:cNvSpPr/>
      </dsp:nvSpPr>
      <dsp:spPr>
        <a:xfrm>
          <a:off x="386868" y="1372081"/>
          <a:ext cx="7244121" cy="1095154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18" tIns="0" rIns="20491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Заключено 8 договоров аренды</a:t>
          </a:r>
        </a:p>
      </dsp:txBody>
      <dsp:txXfrm>
        <a:off x="440329" y="1425542"/>
        <a:ext cx="7137199" cy="988232"/>
      </dsp:txXfrm>
    </dsp:sp>
    <dsp:sp modelId="{0A9909B7-FA2D-472F-AD44-2842004761F4}">
      <dsp:nvSpPr>
        <dsp:cNvPr id="0" name=""/>
        <dsp:cNvSpPr/>
      </dsp:nvSpPr>
      <dsp:spPr>
        <a:xfrm>
          <a:off x="0" y="3592431"/>
          <a:ext cx="7744943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27FBB-1E5F-48FB-B6B8-8768EDF213E6}">
      <dsp:nvSpPr>
        <dsp:cNvPr id="0" name=""/>
        <dsp:cNvSpPr/>
      </dsp:nvSpPr>
      <dsp:spPr>
        <a:xfrm>
          <a:off x="386868" y="2720675"/>
          <a:ext cx="7257824" cy="1107916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918" tIns="0" rIns="204918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Заключены 2 договора безвозмездного пользования с СОНКО </a:t>
          </a:r>
        </a:p>
      </dsp:txBody>
      <dsp:txXfrm>
        <a:off x="440952" y="2774759"/>
        <a:ext cx="7149656" cy="9997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D87CA-9302-4EEE-B169-F8EBACD440F8}">
      <dsp:nvSpPr>
        <dsp:cNvPr id="0" name=""/>
        <dsp:cNvSpPr/>
      </dsp:nvSpPr>
      <dsp:spPr>
        <a:xfrm>
          <a:off x="0" y="666255"/>
          <a:ext cx="7833304" cy="1638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4420B5-6FF5-4F7A-B657-72422FB83DF5}">
      <dsp:nvSpPr>
        <dsp:cNvPr id="0" name=""/>
        <dsp:cNvSpPr/>
      </dsp:nvSpPr>
      <dsp:spPr>
        <a:xfrm>
          <a:off x="390607" y="639445"/>
          <a:ext cx="7266705" cy="10028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256" tIns="0" rIns="20725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Реорганизовано МУП «</a:t>
          </a:r>
          <a:r>
            <a:rPr lang="ru-RU" sz="17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Тужинское</a:t>
          </a: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автотранспортное предприятие» в форме преобразования в ООО «</a:t>
          </a:r>
          <a:r>
            <a:rPr lang="ru-RU" sz="17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Тужинское</a:t>
          </a:r>
          <a:r>
            <a:rPr lang="ru-RU" sz="17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автотранспортное предприятие» </a:t>
          </a:r>
        </a:p>
      </dsp:txBody>
      <dsp:txXfrm>
        <a:off x="439560" y="688398"/>
        <a:ext cx="7168799" cy="90489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0ED3A-2635-4683-AC6C-315ACDEBA622}">
      <dsp:nvSpPr>
        <dsp:cNvPr id="0" name=""/>
        <dsp:cNvSpPr/>
      </dsp:nvSpPr>
      <dsp:spPr>
        <a:xfrm>
          <a:off x="1282" y="225277"/>
          <a:ext cx="3877408" cy="121692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хозяйственного ведения</a:t>
          </a:r>
        </a:p>
      </dsp:txBody>
      <dsp:txXfrm>
        <a:off x="36924" y="260919"/>
        <a:ext cx="3806124" cy="1145639"/>
      </dsp:txXfrm>
    </dsp:sp>
    <dsp:sp modelId="{8374AFD1-2145-4F99-961B-7DCED3F12613}">
      <dsp:nvSpPr>
        <dsp:cNvPr id="0" name=""/>
        <dsp:cNvSpPr/>
      </dsp:nvSpPr>
      <dsp:spPr>
        <a:xfrm>
          <a:off x="389023" y="1442201"/>
          <a:ext cx="387740" cy="1619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9808"/>
              </a:lnTo>
              <a:lnTo>
                <a:pt x="387740" y="161980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6D3542-3B9E-4779-9A94-5317501B2A9F}">
      <dsp:nvSpPr>
        <dsp:cNvPr id="0" name=""/>
        <dsp:cNvSpPr/>
      </dsp:nvSpPr>
      <dsp:spPr>
        <a:xfrm>
          <a:off x="776764" y="1722278"/>
          <a:ext cx="2497283" cy="26794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Блочно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-модульная котельная.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 Два автобуса.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3. Два здания.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 Материалы.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5. Комплекс переносной.</a:t>
          </a:r>
        </a:p>
      </dsp:txBody>
      <dsp:txXfrm>
        <a:off x="849907" y="1795421"/>
        <a:ext cx="2350997" cy="2533177"/>
      </dsp:txXfrm>
    </dsp:sp>
    <dsp:sp modelId="{AB40FD3C-5221-4123-8014-28466C088AE9}">
      <dsp:nvSpPr>
        <dsp:cNvPr id="0" name=""/>
        <dsp:cNvSpPr/>
      </dsp:nvSpPr>
      <dsp:spPr>
        <a:xfrm>
          <a:off x="4438845" y="225277"/>
          <a:ext cx="3768783" cy="1219298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оперативного управления</a:t>
          </a:r>
        </a:p>
      </dsp:txBody>
      <dsp:txXfrm>
        <a:off x="4474557" y="260989"/>
        <a:ext cx="3697359" cy="1147874"/>
      </dsp:txXfrm>
    </dsp:sp>
    <dsp:sp modelId="{530E38D0-73F7-48C9-A3E4-4944B80282B2}">
      <dsp:nvSpPr>
        <dsp:cNvPr id="0" name=""/>
        <dsp:cNvSpPr/>
      </dsp:nvSpPr>
      <dsp:spPr>
        <a:xfrm>
          <a:off x="4815723" y="1444576"/>
          <a:ext cx="332316" cy="1691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1771"/>
              </a:lnTo>
              <a:lnTo>
                <a:pt x="332316" y="169177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56561-209D-4D09-9B16-BD847A2DC244}">
      <dsp:nvSpPr>
        <dsp:cNvPr id="0" name=""/>
        <dsp:cNvSpPr/>
      </dsp:nvSpPr>
      <dsp:spPr>
        <a:xfrm>
          <a:off x="5148040" y="1735049"/>
          <a:ext cx="2615049" cy="28025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Помещение гаражного бокса.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Центральный пульт управления.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Автобус </a:t>
          </a:r>
          <a:r>
            <a:rPr lang="en-US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FORD</a:t>
          </a:r>
          <a: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br>
            <a:rPr lang="ru-RU" sz="20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20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24632" y="1811641"/>
        <a:ext cx="2461865" cy="26494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7DCC3F-E2F0-4AD9-8D84-D61BE7B1EC70}">
      <dsp:nvSpPr>
        <dsp:cNvPr id="0" name=""/>
        <dsp:cNvSpPr/>
      </dsp:nvSpPr>
      <dsp:spPr>
        <a:xfrm>
          <a:off x="5400599" y="1726203"/>
          <a:ext cx="2085975" cy="724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028"/>
              </a:lnTo>
              <a:lnTo>
                <a:pt x="2085975" y="362028"/>
              </a:lnTo>
              <a:lnTo>
                <a:pt x="2085975" y="724057"/>
              </a:lnTo>
            </a:path>
          </a:pathLst>
        </a:custGeom>
        <a:noFill/>
        <a:ln w="127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D64E92-E3AC-4A5A-96C6-C7BC91919D81}">
      <dsp:nvSpPr>
        <dsp:cNvPr id="0" name=""/>
        <dsp:cNvSpPr/>
      </dsp:nvSpPr>
      <dsp:spPr>
        <a:xfrm>
          <a:off x="3314624" y="1726203"/>
          <a:ext cx="2085975" cy="724057"/>
        </a:xfrm>
        <a:custGeom>
          <a:avLst/>
          <a:gdLst/>
          <a:ahLst/>
          <a:cxnLst/>
          <a:rect l="0" t="0" r="0" b="0"/>
          <a:pathLst>
            <a:path>
              <a:moveTo>
                <a:pt x="2085975" y="0"/>
              </a:moveTo>
              <a:lnTo>
                <a:pt x="2085975" y="362028"/>
              </a:lnTo>
              <a:lnTo>
                <a:pt x="0" y="362028"/>
              </a:lnTo>
              <a:lnTo>
                <a:pt x="0" y="724057"/>
              </a:lnTo>
            </a:path>
          </a:pathLst>
        </a:custGeom>
        <a:noFill/>
        <a:ln w="12700" cap="flat" cmpd="sng" algn="ctr">
          <a:solidFill>
            <a:schemeClr val="accent6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76D5C-D612-46A1-814C-9A50BF47B089}">
      <dsp:nvSpPr>
        <dsp:cNvPr id="0" name=""/>
        <dsp:cNvSpPr/>
      </dsp:nvSpPr>
      <dsp:spPr>
        <a:xfrm>
          <a:off x="3676653" y="2256"/>
          <a:ext cx="3447892" cy="1723946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СПЕЦИАЛИЗИРОВАННЫЙ ЖИЛИЩНЫЙ ФОНД</a:t>
          </a:r>
        </a:p>
      </dsp:txBody>
      <dsp:txXfrm>
        <a:off x="3676653" y="2256"/>
        <a:ext cx="3447892" cy="1723946"/>
      </dsp:txXfrm>
    </dsp:sp>
    <dsp:sp modelId="{DDCE9782-AD27-4D2E-8367-8FA4570DD56D}">
      <dsp:nvSpPr>
        <dsp:cNvPr id="0" name=""/>
        <dsp:cNvSpPr/>
      </dsp:nvSpPr>
      <dsp:spPr>
        <a:xfrm>
          <a:off x="1590678" y="2450260"/>
          <a:ext cx="3447892" cy="1723946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СЛУЖЕБНОЕ ЖИЛЬЁ</a:t>
          </a:r>
        </a:p>
      </dsp:txBody>
      <dsp:txXfrm>
        <a:off x="1590678" y="2450260"/>
        <a:ext cx="3447892" cy="1723946"/>
      </dsp:txXfrm>
    </dsp:sp>
    <dsp:sp modelId="{9F9505E1-A20A-49D6-AFD0-02C6C05EF562}">
      <dsp:nvSpPr>
        <dsp:cNvPr id="0" name=""/>
        <dsp:cNvSpPr/>
      </dsp:nvSpPr>
      <dsp:spPr>
        <a:xfrm>
          <a:off x="5762628" y="2450260"/>
          <a:ext cx="3447892" cy="1723946"/>
        </a:xfrm>
        <a:prstGeom prst="rect">
          <a:avLst/>
        </a:prstGeom>
        <a:solidFill>
          <a:schemeClr val="accent6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 КВАРТИР ДЛЯ ДЕТЕЙ-СИРОТ</a:t>
          </a:r>
        </a:p>
      </dsp:txBody>
      <dsp:txXfrm>
        <a:off x="5762628" y="2450260"/>
        <a:ext cx="3447892" cy="17239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3A98CD9-3FD6-44B2-A06E-9CEF584BD70A}" type="datetimeFigureOut">
              <a:rPr lang="ru-RU"/>
              <a:pPr>
                <a:defRPr/>
              </a:pPr>
              <a:t>25.04.2025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5FB0FA0-2987-4A7A-A202-81F7B84BD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5993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612D0-2C5F-48EF-8A44-C3E7141023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ECC314-71CC-42D4-9EAE-66895D56D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825EFF-D159-44D3-B358-BFB55925A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838126-137B-4AED-8646-07FCB43AB815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09291D-117D-494B-B1C3-5D70883B0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69A3F8-93D7-4AC2-AD8D-00C221DBC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D053F9-9FBE-4931-A239-7FAE5772C0F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621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74E34-7B0F-4E29-A652-5850A5340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9AF4D1-C763-4B95-9E31-6CC5359C4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8F9E92-4E1E-4488-BE62-9D07604B3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7D04D-99E1-43C0-97BA-074319E70260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BE6CBA-176E-451A-AD88-8A904E632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5CCF47-09EA-4F03-9A72-EE2342FAF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FEC33-07F4-469D-BD19-03680E69DD6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77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0B335B0-BA39-40F7-8699-83CD774A44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B8D3CE-1C5E-4F8A-8AE9-EC2E5678A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8919FC-3ECE-4481-96F6-35C237EC9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3FD3AB-EE47-40A3-83BE-59F4301E4D9D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B0ACD4-F3BB-47B5-AAFB-0B651EE8C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48ED5F-2A53-4DE1-A0C6-A20BA5EF7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0932B-055C-477B-81C8-0BC44E6ED00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261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838126-137B-4AED-8646-07FCB43AB815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D053F9-9FBE-4931-A239-7FAE5772C0F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207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3B54F5-0DE7-46A3-B287-B43C1F206429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D18B0-2325-4EF0-9336-F10258E337C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73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3CF7F8-7F34-430E-BFF7-7505CF123CA4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CE42-D1D8-46AA-9019-2014C401C78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376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BACBC9-F781-4D77-98F4-951FD6B5C253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8CEE7-0E11-4F6F-9306-B3A77A5F736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541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1911B9-7607-453B-8F91-DA83E6046BB7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EFB21-2BCB-476D-B7EC-F07698FFDF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0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C7821F-FCC2-41C1-82E5-F37BF844621A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586CF-9B50-405A-98BF-15E28EDD48F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924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352F0B-F194-473E-98B4-6FF4CB6B82F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BAE8E1-F24C-4C7D-BFF1-2A62A9A161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6926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61CB36-0CA8-4EBA-8531-C773655E4FC4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01EAC-8AEC-4502-8F43-596B087F5C9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647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B2E13-CD9E-4BBB-911F-6FF50EE1B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D1FD26-E77D-46BE-B38E-D88E5FD38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296216-2AF8-4585-846C-AE236C07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3B54F5-0DE7-46A3-B287-B43C1F206429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6B3178-DA33-4594-8CB4-9A55DE1C2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6DF9F-28F1-420C-A4B2-39C9C7007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D18B0-2325-4EF0-9336-F10258E337C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34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2001F3-F868-4356-8FD5-2D5E8718B97A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A315C-6DBF-4292-AFEA-95A717CE67E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4609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055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1340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604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764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5102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7D04D-99E1-43C0-97BA-074319E70260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FEC33-07F4-469D-BD19-03680E69DD6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3254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3FD3AB-EE47-40A3-83BE-59F4301E4D9D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0932B-055C-477B-81C8-0BC44E6ED00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14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07D89-DDA0-4BD8-903B-5FFD5A260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B48678-FA90-473B-86E9-F4BE17BC8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C4870F-D4D7-46BA-9622-2076F5E8F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3CF7F8-7F34-430E-BFF7-7505CF123CA4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86D53E-42DD-4E85-88CA-C1E29CB6A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04BB2F-3283-46F2-9290-FE1F0B36D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1CE42-D1D8-46AA-9019-2014C401C78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642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F27C03-B369-40B9-8D7D-67402B9A1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F1B4A0-A934-45E6-8045-2D4284C8A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930C2F-0353-4DE4-8D42-20466687C7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0FC322-6231-4E24-8ECE-E22BC5022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BACBC9-F781-4D77-98F4-951FD6B5C253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29E7A6-6CA3-4DDD-96B8-E5886F730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173C74-7E84-4065-BB69-2E4D49563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8CEE7-0E11-4F6F-9306-B3A77A5F736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13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3AA3E-95E9-49D7-BBB4-EB542B057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DDFB49-A3EC-4EA0-9F88-FC35B2DB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BE3075-78D4-4376-87FA-0946F06AF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05895BF-325E-4870-A9EE-95B47C4CD0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AC7E16-017A-437F-9A3C-05F75B329A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131494-3A0A-4C50-BA78-80122D62E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1911B9-7607-453B-8F91-DA83E6046BB7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EA572FA-C86D-4CA9-B295-2FE26C00E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E7B8BD5-34F4-4613-8E16-BA827BEB3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EFB21-2BCB-476D-B7EC-F07698FFDF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2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EE0D0-608F-4B85-A39B-CBE093559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50EB3E-C295-43F6-9146-91535CA38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C7821F-FCC2-41C1-82E5-F37BF844621A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1BEEA5-4109-4CC6-AC4D-B57BD9D5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B6EC5EE-1E5D-46F0-B4B1-35F07D66D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586CF-9B50-405A-98BF-15E28EDD48F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82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6FD4DC9-1AB5-4E4F-94F5-372A8B1CF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352F0B-F194-473E-98B4-6FF4CB6B82F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F2E13A9-FA32-410E-BDEA-B61213CE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E975D6B-882F-44A1-8A15-F197452D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BAE8E1-F24C-4C7D-BFF1-2A62A9A161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430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0B7C7-114F-4E3D-92D3-1B2C60780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6C5EDA-6F33-4A5D-AB36-B2247F20E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464F3D-61D4-4D8F-BC47-26D843116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AE2424-2030-4015-87C0-EB081628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61CB36-0CA8-4EBA-8531-C773655E4FC4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AA358E-4C48-4C20-A422-DB89DA68E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90B684-A944-4A1E-A422-6B3F13E9C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01EAC-8AEC-4502-8F43-596B087F5C9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738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E3C5FB-F012-409E-A132-5A772575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9EEEE76-0AE3-4891-A9F3-64EBF2FC8F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4DB746-3AD7-4F1A-82F3-B4C64233C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539EDA2-33DC-414E-9FA4-6028A4FC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2001F3-F868-4356-8FD5-2D5E8718B97A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E15854-2F18-4013-920A-B470C8B3B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4230B1-30AA-4B9A-84BE-4A184F185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A315C-6DBF-4292-AFEA-95A717CE67E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111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E34B1-CC31-4315-9589-5DA6BBF96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C0469D-FC76-4931-A3B5-B8261AE58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114EBC-1AFA-4665-83FA-10AFD4C6B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8606B8-C948-4B5F-9648-E72D096BCB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534490-F2B1-4A93-B710-4F7166C8B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26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23C0B0D-558D-4B5F-B784-D550EDD2C75C}" type="datetimeFigureOut">
              <a:rPr lang="ru-RU" smtClean="0"/>
              <a:pPr>
                <a:defRPr/>
              </a:pPr>
              <a:t>25.04.2025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BB89F73-152F-473B-9CBF-6A0CAA1AD9D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0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  <p:sldLayoutId id="2147484096" r:id="rId12"/>
    <p:sldLayoutId id="2147484097" r:id="rId13"/>
    <p:sldLayoutId id="2147484098" r:id="rId14"/>
    <p:sldLayoutId id="2147484099" r:id="rId15"/>
    <p:sldLayoutId id="21474841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10.jpg"/><Relationship Id="rId7" Type="http://schemas.openxmlformats.org/officeDocument/2006/relationships/diagramColors" Target="../diagrams/colors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microsoft.com/office/2007/relationships/diagramDrawing" Target="../diagrams/drawing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2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33.jpeg"/><Relationship Id="rId7" Type="http://schemas.openxmlformats.org/officeDocument/2006/relationships/diagramColors" Target="../diagrams/colors2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2.xml"/><Relationship Id="rId11" Type="http://schemas.openxmlformats.org/officeDocument/2006/relationships/image" Target="../media/image35.jpeg"/><Relationship Id="rId5" Type="http://schemas.openxmlformats.org/officeDocument/2006/relationships/diagramLayout" Target="../diagrams/layout22.xml"/><Relationship Id="rId10" Type="http://schemas.openxmlformats.org/officeDocument/2006/relationships/image" Target="../media/image34.jpg"/><Relationship Id="rId4" Type="http://schemas.openxmlformats.org/officeDocument/2006/relationships/diagramData" Target="../diagrams/data22.xml"/><Relationship Id="rId9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2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4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2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diagramLayout" Target="../diagrams/layout25.xml"/><Relationship Id="rId7" Type="http://schemas.openxmlformats.org/officeDocument/2006/relationships/image" Target="../media/image2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Relationship Id="rId9" Type="http://schemas.openxmlformats.org/officeDocument/2006/relationships/image" Target="../media/image82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g"/><Relationship Id="rId4" Type="http://schemas.openxmlformats.org/officeDocument/2006/relationships/image" Target="../media/image9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2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55924"/>
            <a:ext cx="7414840" cy="3744416"/>
          </a:xfr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главы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Тужинского муниципального района 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своей деятельности 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</a:p>
        </p:txBody>
      </p:sp>
      <p:pic>
        <p:nvPicPr>
          <p:cNvPr id="25603" name="Рисунок 4" descr="Тужинский МР ГЕРБ_цвет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19430"/>
            <a:ext cx="1152128" cy="144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9E4601-8B61-44BA-8059-D7FDA46FF16A}"/>
              </a:ext>
            </a:extLst>
          </p:cNvPr>
          <p:cNvSpPr txBox="1"/>
          <p:nvPr/>
        </p:nvSpPr>
        <p:spPr>
          <a:xfrm>
            <a:off x="34813" y="6088559"/>
            <a:ext cx="453718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Александровна Лобанова</a:t>
            </a:r>
          </a:p>
          <a:p>
            <a:endParaRPr lang="ru-RU" sz="5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Тужинского муниципального района Кировской области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90019261"/>
              </p:ext>
            </p:extLst>
          </p:nvPr>
        </p:nvGraphicFramePr>
        <p:xfrm>
          <a:off x="-324544" y="1124744"/>
          <a:ext cx="9379459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0222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E456842D-0F1B-4EBF-B696-1A568B5CF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8690549"/>
              </p:ext>
            </p:extLst>
          </p:nvPr>
        </p:nvGraphicFramePr>
        <p:xfrm>
          <a:off x="251520" y="332656"/>
          <a:ext cx="6270349" cy="2743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7B844A8F-0C60-4412-B968-F58460F38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413926"/>
              </p:ext>
            </p:extLst>
          </p:nvPr>
        </p:nvGraphicFramePr>
        <p:xfrm>
          <a:off x="1043608" y="3933057"/>
          <a:ext cx="6696744" cy="29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25F67202-0A33-478B-86AA-2B57AEFFC001}"/>
              </a:ext>
            </a:extLst>
          </p:cNvPr>
          <p:cNvSpPr txBox="1"/>
          <p:nvPr/>
        </p:nvSpPr>
        <p:spPr>
          <a:xfrm>
            <a:off x="2674982" y="3566546"/>
            <a:ext cx="3433996" cy="5398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Валовый сбор зерна, тонн </a:t>
            </a:r>
          </a:p>
        </p:txBody>
      </p:sp>
    </p:spTree>
    <p:extLst>
      <p:ext uri="{BB962C8B-B14F-4D97-AF65-F5344CB8AC3E}">
        <p14:creationId xmlns:p14="http://schemas.microsoft.com/office/powerpoint/2010/main" val="2781748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1660782"/>
              </p:ext>
            </p:extLst>
          </p:nvPr>
        </p:nvGraphicFramePr>
        <p:xfrm>
          <a:off x="1187625" y="459026"/>
          <a:ext cx="6990428" cy="318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933056"/>
            <a:ext cx="3017478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447365718"/>
              </p:ext>
            </p:extLst>
          </p:nvPr>
        </p:nvGraphicFramePr>
        <p:xfrm>
          <a:off x="323528" y="3906832"/>
          <a:ext cx="540060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03848" y="22527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Поголовье скота, голов</a:t>
            </a:r>
          </a:p>
        </p:txBody>
      </p:sp>
    </p:spTree>
    <p:extLst>
      <p:ext uri="{BB962C8B-B14F-4D97-AF65-F5344CB8AC3E}">
        <p14:creationId xmlns:p14="http://schemas.microsoft.com/office/powerpoint/2010/main" val="419734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7B844A8F-0C60-4412-B968-F58460F38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2949727"/>
              </p:ext>
            </p:extLst>
          </p:nvPr>
        </p:nvGraphicFramePr>
        <p:xfrm>
          <a:off x="3386694" y="4114605"/>
          <a:ext cx="4680520" cy="2743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25F67202-0A33-478B-86AA-2B57AEFFC001}"/>
              </a:ext>
            </a:extLst>
          </p:cNvPr>
          <p:cNvSpPr txBox="1"/>
          <p:nvPr/>
        </p:nvSpPr>
        <p:spPr>
          <a:xfrm>
            <a:off x="3599891" y="3574724"/>
            <a:ext cx="4254125" cy="5398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Прибыль, млн. рублей 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03712E3F-B226-469F-B388-1A08BE845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3194925"/>
              </p:ext>
            </p:extLst>
          </p:nvPr>
        </p:nvGraphicFramePr>
        <p:xfrm>
          <a:off x="1170181" y="613041"/>
          <a:ext cx="4859420" cy="281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">
            <a:extLst>
              <a:ext uri="{FF2B5EF4-FFF2-40B4-BE49-F238E27FC236}">
                <a16:creationId xmlns:a16="http://schemas.microsoft.com/office/drawing/2014/main" id="{9D7993DA-BD20-4ED4-9969-6AA2C2A8DC4A}"/>
              </a:ext>
            </a:extLst>
          </p:cNvPr>
          <p:cNvSpPr txBox="1"/>
          <p:nvPr/>
        </p:nvSpPr>
        <p:spPr>
          <a:xfrm>
            <a:off x="1259631" y="130457"/>
            <a:ext cx="4254125" cy="5398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млн. рублей </a:t>
            </a:r>
          </a:p>
        </p:txBody>
      </p:sp>
    </p:spTree>
    <p:extLst>
      <p:ext uri="{BB962C8B-B14F-4D97-AF65-F5344CB8AC3E}">
        <p14:creationId xmlns:p14="http://schemas.microsoft.com/office/powerpoint/2010/main" val="620879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8864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РАЙОНА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710511925"/>
              </p:ext>
            </p:extLst>
          </p:nvPr>
        </p:nvGraphicFramePr>
        <p:xfrm>
          <a:off x="683567" y="908720"/>
          <a:ext cx="8371347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30913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88640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РАЙОНА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624541229"/>
              </p:ext>
            </p:extLst>
          </p:nvPr>
        </p:nvGraphicFramePr>
        <p:xfrm>
          <a:off x="755576" y="429615"/>
          <a:ext cx="7964363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68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88640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МУНИЦИПАЛЬНОЕ ИМУЩЕСТВО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80773123"/>
              </p:ext>
            </p:extLst>
          </p:nvPr>
        </p:nvGraphicFramePr>
        <p:xfrm>
          <a:off x="571473" y="872702"/>
          <a:ext cx="7744943" cy="3996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898928646"/>
              </p:ext>
            </p:extLst>
          </p:nvPr>
        </p:nvGraphicFramePr>
        <p:xfrm>
          <a:off x="510366" y="4437112"/>
          <a:ext cx="7833304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77105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68876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33868156"/>
              </p:ext>
            </p:extLst>
          </p:nvPr>
        </p:nvGraphicFramePr>
        <p:xfrm>
          <a:off x="395536" y="1196752"/>
          <a:ext cx="8208912" cy="4752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331640" y="665365"/>
            <a:ext cx="6846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Передано имущество на праве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606029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68876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4003" y="41331"/>
            <a:ext cx="6846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4472C4">
                  <a:lumMod val="75000"/>
                </a:srgb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43344403"/>
              </p:ext>
            </p:extLst>
          </p:nvPr>
        </p:nvGraphicFramePr>
        <p:xfrm>
          <a:off x="-972616" y="260648"/>
          <a:ext cx="108012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49998964"/>
              </p:ext>
            </p:extLst>
          </p:nvPr>
        </p:nvGraphicFramePr>
        <p:xfrm>
          <a:off x="683568" y="4059655"/>
          <a:ext cx="7369824" cy="2808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25636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68876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08067848"/>
              </p:ext>
            </p:extLst>
          </p:nvPr>
        </p:nvGraphicFramePr>
        <p:xfrm>
          <a:off x="918238" y="404664"/>
          <a:ext cx="8090613" cy="3802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51720" y="-103870"/>
            <a:ext cx="6846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4472C4">
                  <a:lumMod val="75000"/>
                </a:srgb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920" y="3859894"/>
            <a:ext cx="5323360" cy="266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56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Численность постоянного населения на 01.01.2025 года составила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5 320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человек, из которых 71% проживает                        в пгт Тужа и  29% в сельской местности района.</a:t>
            </a:r>
            <a:endParaRPr lang="ru-RU" sz="2400" dirty="0"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10675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ДЕМОГРАФИЧЕСКАЯ СИТУАЦИЯ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4AEF7999-C12D-41ED-9E74-B91BB95988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9428901"/>
              </p:ext>
            </p:extLst>
          </p:nvPr>
        </p:nvGraphicFramePr>
        <p:xfrm>
          <a:off x="961280" y="2254396"/>
          <a:ext cx="6779072" cy="4392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17" y="24372"/>
            <a:ext cx="7806613" cy="4391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199363588"/>
              </p:ext>
            </p:extLst>
          </p:nvPr>
        </p:nvGraphicFramePr>
        <p:xfrm>
          <a:off x="41825" y="4284876"/>
          <a:ext cx="8748464" cy="3915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03245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6078" y="210983"/>
            <a:ext cx="81987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МУНИЦИПАЛЬНЫЙ ЗЕМЕЛЬНЫЙ КОНТРОЛЬ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78431320"/>
              </p:ext>
            </p:extLst>
          </p:nvPr>
        </p:nvGraphicFramePr>
        <p:xfrm>
          <a:off x="360993" y="1230740"/>
          <a:ext cx="8568952" cy="4500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74880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68876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53483068"/>
              </p:ext>
            </p:extLst>
          </p:nvPr>
        </p:nvGraphicFramePr>
        <p:xfrm>
          <a:off x="580010" y="1142817"/>
          <a:ext cx="8299339" cy="3523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770" y="211709"/>
            <a:ext cx="8534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АРХИТЕКТУРНАЯ И ГРАДОСТРОИТЕЛЬНАЯ ДЕЯТЕЛЬНОСТЬ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52908768"/>
              </p:ext>
            </p:extLst>
          </p:nvPr>
        </p:nvGraphicFramePr>
        <p:xfrm>
          <a:off x="1547664" y="4464779"/>
          <a:ext cx="5688632" cy="2586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924762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467348"/>
            <a:ext cx="9163435" cy="4581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117" y="188640"/>
            <a:ext cx="92890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работа по сбору и направлению 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проектные организации исходных данных 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проектируемых объектов «Газопровод межпоселковый к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Тужа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Тужинского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Кировской области» 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«Газопровод распределительный в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Тужа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Тужинского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Кировской области»</a:t>
            </a:r>
          </a:p>
        </p:txBody>
      </p:sp>
    </p:spTree>
    <p:extLst>
      <p:ext uri="{BB962C8B-B14F-4D97-AF65-F5344CB8AC3E}">
        <p14:creationId xmlns:p14="http://schemas.microsoft.com/office/powerpoint/2010/main" val="3272961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97295622"/>
              </p:ext>
            </p:extLst>
          </p:nvPr>
        </p:nvGraphicFramePr>
        <p:xfrm>
          <a:off x="893158" y="872703"/>
          <a:ext cx="7724521" cy="5914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27992" y="145864"/>
            <a:ext cx="8371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ЖИЛИЩНО-КОММУНАЛЬНОЕ ХОЗЯЙСТВО</a:t>
            </a:r>
          </a:p>
        </p:txBody>
      </p:sp>
    </p:spTree>
    <p:extLst>
      <p:ext uri="{BB962C8B-B14F-4D97-AF65-F5344CB8AC3E}">
        <p14:creationId xmlns:p14="http://schemas.microsoft.com/office/powerpoint/2010/main" val="2244316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 descr="newsbel.by-19.12.2016-WRNQZqO8pczAPBZUTPAl0KwA50YHOGk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4" y="4247574"/>
            <a:ext cx="3592202" cy="2395551"/>
          </a:xfrm>
          <a:prstGeom prst="rect">
            <a:avLst/>
          </a:prstGeom>
          <a:effectLst>
            <a:glow rad="228600">
              <a:srgbClr val="4F81BD">
                <a:satMod val="175000"/>
                <a:alpha val="40000"/>
              </a:srgbClr>
            </a:glow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71" y="205039"/>
            <a:ext cx="2997848" cy="2651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028" y="150406"/>
            <a:ext cx="2284868" cy="4065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34" y="150406"/>
            <a:ext cx="3048999" cy="4065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881581" y="4169727"/>
            <a:ext cx="2849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тепловых сетей в с.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Ныр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871" y="2828561"/>
            <a:ext cx="2843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водопроводной сети на улице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Торсолинская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Тужа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7492" y="4089939"/>
            <a:ext cx="2421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и модернизации уличного освещения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97176" y="5397011"/>
            <a:ext cx="409274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Тужинское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городское поселение подано 862 заявки на газификацию</a:t>
            </a:r>
          </a:p>
        </p:txBody>
      </p:sp>
    </p:spTree>
    <p:extLst>
      <p:ext uri="{BB962C8B-B14F-4D97-AF65-F5344CB8AC3E}">
        <p14:creationId xmlns:p14="http://schemas.microsoft.com/office/powerpoint/2010/main" val="3806794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5010297"/>
            <a:ext cx="3826608" cy="1880875"/>
          </a:xfrm>
          <a:prstGeom prst="rect">
            <a:avLst/>
          </a:prstGeom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701" y="329198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613786105"/>
              </p:ext>
            </p:extLst>
          </p:nvPr>
        </p:nvGraphicFramePr>
        <p:xfrm>
          <a:off x="679497" y="936574"/>
          <a:ext cx="8383868" cy="4142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01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10675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РЕМОНТ И СОДЕРЖАНИЕ ДОРОГ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065" y="4010481"/>
            <a:ext cx="5610459" cy="25250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17" y="733895"/>
            <a:ext cx="2629748" cy="58352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125" y="733895"/>
            <a:ext cx="5863070" cy="3297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89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3963" y="116632"/>
            <a:ext cx="8198783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ТРАНСПОРТНОЕ ОБСЛУЖИВАНИЕ</a:t>
            </a:r>
          </a:p>
          <a:p>
            <a:pPr algn="ctr">
              <a:defRPr/>
            </a:pPr>
            <a:endParaRPr lang="ru-RU" sz="1100" b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Регулярные пассажирские перевозки осуществляет 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Общество с ограниченной ответственностью 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Тужинское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автотранспортное предприятие»</a:t>
            </a: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92117437"/>
              </p:ext>
            </p:extLst>
          </p:nvPr>
        </p:nvGraphicFramePr>
        <p:xfrm>
          <a:off x="323528" y="1700808"/>
          <a:ext cx="8249570" cy="4885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83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795" y="0"/>
            <a:ext cx="839420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</a:t>
            </a:r>
          </a:p>
          <a:p>
            <a:pPr algn="ctr">
              <a:defRPr/>
            </a:pPr>
            <a:endParaRPr lang="ru-RU" sz="2800" b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8396" y="1236010"/>
            <a:ext cx="833873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твердым топливом в объеме 10 плотных куб. м на одно жилое помещение с печным отоплением. За данной мерой поддержки обратились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109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все они в полном объеме были обеспечены твердым топливом.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 бесплатных услуг дополнительного образования в муниципальных образовательных организациях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 детям участников СВО.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 бесплатных услуг физкультурно-спортивных организаций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 детям участников СВО.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родителей участников СВО бесплатно посетили концерты, спектакли, выставки, проводимые муниципальными учреждениями культуры.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2024 года предусмотрен бесплатный проезд на автомобильном транспорте общего пользования (кроме такси) на муниципальных и межмуниципальных маршрутах. За 2024 год данной мерой воспользовались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земельных участков . В 2024 году за оказанием данной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обращались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868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10675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ЗАНЯТОСТЬ НАСЕЛЕНИЯ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6181" y="733895"/>
            <a:ext cx="81987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 активное население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1 952 чел.</a:t>
            </a:r>
          </a:p>
          <a:p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зарегистрированных безработных на 01.01.2025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чел.</a:t>
            </a:r>
          </a:p>
          <a:p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- 0,5 %.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289 вакансии.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Обратилось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граждан, из них: трудоустроено -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чел.    </a:t>
            </a:r>
          </a:p>
          <a:p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обучение прошли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чел.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1715201"/>
              </p:ext>
            </p:extLst>
          </p:nvPr>
        </p:nvGraphicFramePr>
        <p:xfrm>
          <a:off x="758488" y="2913651"/>
          <a:ext cx="6768752" cy="3928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704239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026" y="210983"/>
            <a:ext cx="83942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>
              <a:defRPr/>
            </a:pPr>
            <a:endParaRPr lang="ru-RU" sz="2800" b="1" dirty="0">
              <a:solidFill>
                <a:srgbClr val="4472C4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117" y="872703"/>
            <a:ext cx="8036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155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посещают 2 детских сада и дошкольную группу;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491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несовершеннолетний обучается в 2 школах;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556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занимается в системе дополнительного образования,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них: 383 ребёнка (ДДТ) и 173 ребёнка (ДМШ, СШ). 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74865623"/>
              </p:ext>
            </p:extLst>
          </p:nvPr>
        </p:nvGraphicFramePr>
        <p:xfrm>
          <a:off x="-828600" y="246551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858521304"/>
              </p:ext>
            </p:extLst>
          </p:nvPr>
        </p:nvGraphicFramePr>
        <p:xfrm>
          <a:off x="4788024" y="2481596"/>
          <a:ext cx="3606053" cy="4376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01593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46265554"/>
              </p:ext>
            </p:extLst>
          </p:nvPr>
        </p:nvGraphicFramePr>
        <p:xfrm>
          <a:off x="1115616" y="-624231"/>
          <a:ext cx="7339494" cy="4163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36208544"/>
              </p:ext>
            </p:extLst>
          </p:nvPr>
        </p:nvGraphicFramePr>
        <p:xfrm>
          <a:off x="1259632" y="2808202"/>
          <a:ext cx="652804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9060913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23D626-4995-4355-ADC4-0D1238115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50" y="3601666"/>
            <a:ext cx="4644650" cy="3096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0B6CE3F-802B-484E-939D-2BD035EA4E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659" y="3462392"/>
            <a:ext cx="4736129" cy="315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DD3877C-EFBF-45F1-849E-3FE48F1C96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146" y="149588"/>
            <a:ext cx="5169741" cy="3447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2E77D9-3553-46AB-8AD3-A2EB69137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3" y="419094"/>
            <a:ext cx="4210713" cy="315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95314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7088E29-F92F-4190-913E-152191D9B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4" y="3156421"/>
            <a:ext cx="4404295" cy="3303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F7E45D-4582-4875-B5C6-C07778356F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267" y="3351562"/>
            <a:ext cx="4528197" cy="3019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F061579-CBE0-470E-94DC-1D224A110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267" y="398358"/>
            <a:ext cx="4639733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1469DB7-B330-4524-A578-A942DB5F4F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89"/>
            <a:ext cx="4528197" cy="3019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562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710" y="726726"/>
            <a:ext cx="3951979" cy="2963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583" y="3689487"/>
            <a:ext cx="3975106" cy="298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6" y="720773"/>
            <a:ext cx="3914609" cy="2935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6" y="3656731"/>
            <a:ext cx="3929290" cy="2946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45054" y="261859"/>
            <a:ext cx="82993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здания МКДОУ детский сад «Сказка» на ул. Горького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711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ОПЕКА И ПОПЕЧИТЕЛЬСТВО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960966422"/>
              </p:ext>
            </p:extLst>
          </p:nvPr>
        </p:nvGraphicFramePr>
        <p:xfrm>
          <a:off x="755576" y="872703"/>
          <a:ext cx="8064448" cy="3348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29816066"/>
              </p:ext>
            </p:extLst>
          </p:nvPr>
        </p:nvGraphicFramePr>
        <p:xfrm>
          <a:off x="1300451" y="4498309"/>
          <a:ext cx="6480720" cy="2359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0498128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349BF4-5753-4ECC-96FA-1427D82660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68" y="619890"/>
            <a:ext cx="1400701" cy="1400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0871A8-2435-42C1-9226-5B9913E5A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57" y="2090069"/>
            <a:ext cx="1857258" cy="1623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40112"/>
            <a:ext cx="81987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МОЛОДЕЖНАЯ ПОЛИТИКА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48463909"/>
              </p:ext>
            </p:extLst>
          </p:nvPr>
        </p:nvGraphicFramePr>
        <p:xfrm>
          <a:off x="2270319" y="1165090"/>
          <a:ext cx="5594833" cy="4147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374DB9-A361-413E-AD33-15FFA506CB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67" y="4811852"/>
            <a:ext cx="2346890" cy="2346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3F4F61C-8F3D-4C64-8EAC-FA47E8586C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37" y="3441601"/>
            <a:ext cx="1837883" cy="1837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94513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20C0C1-6DAA-47A9-8E61-5CE58143A8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16" y="697345"/>
            <a:ext cx="4886491" cy="3664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9C83DC4-0530-4DA8-9CAB-7DC7C2286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895" y="697345"/>
            <a:ext cx="2455539" cy="32660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8061EA-30CD-47C1-906E-0EC0663E8C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470" y="3797957"/>
            <a:ext cx="3629786" cy="2722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4C5F5B9-A0C5-4DA6-8B36-8B4DD31113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13" y="3666813"/>
            <a:ext cx="3912309" cy="2934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2527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019B69-B72F-4C14-A285-9CF0542DB3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48" y="815833"/>
            <a:ext cx="4942001" cy="377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25F91A-FC0A-45CC-B2D6-1CC6BF07F8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40" y="783867"/>
            <a:ext cx="3730755" cy="4974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31B5403-82C3-4EA9-83CB-C446AC7142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23" y="4453858"/>
            <a:ext cx="2808312" cy="2288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89436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МОЛОДЕЖНАЯ ПОЛИТИКА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06477F-5562-48FE-854D-156303F0AD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14" y="748762"/>
            <a:ext cx="4121098" cy="3296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DC51608-3606-43A8-91B0-EB06F6BA8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164" y="783868"/>
            <a:ext cx="4302224" cy="3226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8EA45EB-4C75-4B9B-946E-A78DF4DB67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2" y="3936428"/>
            <a:ext cx="4989492" cy="2806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6BFE3A9-7766-42D9-A1FF-C030A07901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44" y="3984219"/>
            <a:ext cx="3923676" cy="2614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79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4460" y="188640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828561715"/>
              </p:ext>
            </p:extLst>
          </p:nvPr>
        </p:nvGraphicFramePr>
        <p:xfrm>
          <a:off x="1115616" y="980728"/>
          <a:ext cx="7939299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82300608"/>
              </p:ext>
            </p:extLst>
          </p:nvPr>
        </p:nvGraphicFramePr>
        <p:xfrm>
          <a:off x="107504" y="3789040"/>
          <a:ext cx="2088232" cy="1599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2267744" y="2807026"/>
            <a:ext cx="5803748" cy="3606924"/>
            <a:chOff x="2267744" y="2807026"/>
            <a:chExt cx="5803748" cy="3606924"/>
          </a:xfrm>
        </p:grpSpPr>
        <p:sp>
          <p:nvSpPr>
            <p:cNvPr id="19" name="Полилиния 18"/>
            <p:cNvSpPr/>
            <p:nvPr/>
          </p:nvSpPr>
          <p:spPr>
            <a:xfrm>
              <a:off x="2267744" y="2807026"/>
              <a:ext cx="1768882" cy="316800"/>
            </a:xfrm>
            <a:custGeom>
              <a:avLst/>
              <a:gdLst>
                <a:gd name="connsiteX0" fmla="*/ 0 w 1768882"/>
                <a:gd name="connsiteY0" fmla="*/ 0 h 316800"/>
                <a:gd name="connsiteX1" fmla="*/ 1768882 w 1768882"/>
                <a:gd name="connsiteY1" fmla="*/ 0 h 316800"/>
                <a:gd name="connsiteX2" fmla="*/ 1768882 w 1768882"/>
                <a:gd name="connsiteY2" fmla="*/ 316800 h 316800"/>
                <a:gd name="connsiteX3" fmla="*/ 0 w 1768882"/>
                <a:gd name="connsiteY3" fmla="*/ 316800 h 316800"/>
                <a:gd name="connsiteX4" fmla="*/ 0 w 1768882"/>
                <a:gd name="connsiteY4" fmla="*/ 0 h 3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16800">
                  <a:moveTo>
                    <a:pt x="0" y="0"/>
                  </a:moveTo>
                  <a:lnTo>
                    <a:pt x="1768882" y="0"/>
                  </a:lnTo>
                  <a:lnTo>
                    <a:pt x="1768882" y="316800"/>
                  </a:lnTo>
                  <a:lnTo>
                    <a:pt x="0" y="316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1120" tIns="40640" rIns="71120" bIns="4064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ОБЩЕСТВЕННЫЕ</a:t>
              </a: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2269558" y="3152890"/>
              <a:ext cx="1768882" cy="3261060"/>
            </a:xfrm>
            <a:custGeom>
              <a:avLst/>
              <a:gdLst>
                <a:gd name="connsiteX0" fmla="*/ 0 w 1768882"/>
                <a:gd name="connsiteY0" fmla="*/ 0 h 3261060"/>
                <a:gd name="connsiteX1" fmla="*/ 1768882 w 1768882"/>
                <a:gd name="connsiteY1" fmla="*/ 0 h 3261060"/>
                <a:gd name="connsiteX2" fmla="*/ 1768882 w 1768882"/>
                <a:gd name="connsiteY2" fmla="*/ 3261060 h 3261060"/>
                <a:gd name="connsiteX3" fmla="*/ 0 w 1768882"/>
                <a:gd name="connsiteY3" fmla="*/ 3261060 h 3261060"/>
                <a:gd name="connsiteX4" fmla="*/ 0 w 1768882"/>
                <a:gd name="connsiteY4" fmla="*/ 0 h 326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261060">
                  <a:moveTo>
                    <a:pt x="0" y="0"/>
                  </a:moveTo>
                  <a:lnTo>
                    <a:pt x="1768882" y="0"/>
                  </a:lnTo>
                  <a:lnTo>
                    <a:pt x="1768882" y="3261060"/>
                  </a:lnTo>
                  <a:lnTo>
                    <a:pt x="0" y="32610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674" tIns="58674" rIns="78232" bIns="88011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1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Тужинская</a:t>
              </a: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районная организация Кировской областной организации Общероссийской общественной организации "Всероссийское общество инвалидов"</a:t>
              </a: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1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Тужинская</a:t>
              </a: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районная организация общественной организации "Кировское областное общество охотников и рыболовов"</a:t>
              </a:r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Региональная молодежная патриотическая общественная организация "Кировский поисковый отряд им. П.Ф. Куклина "Рубеж"</a:t>
              </a: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4286084" y="2836090"/>
              <a:ext cx="1768882" cy="316800"/>
            </a:xfrm>
            <a:custGeom>
              <a:avLst/>
              <a:gdLst>
                <a:gd name="connsiteX0" fmla="*/ 0 w 1768882"/>
                <a:gd name="connsiteY0" fmla="*/ 0 h 316800"/>
                <a:gd name="connsiteX1" fmla="*/ 1768882 w 1768882"/>
                <a:gd name="connsiteY1" fmla="*/ 0 h 316800"/>
                <a:gd name="connsiteX2" fmla="*/ 1768882 w 1768882"/>
                <a:gd name="connsiteY2" fmla="*/ 316800 h 316800"/>
                <a:gd name="connsiteX3" fmla="*/ 0 w 1768882"/>
                <a:gd name="connsiteY3" fmla="*/ 316800 h 316800"/>
                <a:gd name="connsiteX4" fmla="*/ 0 w 1768882"/>
                <a:gd name="connsiteY4" fmla="*/ 0 h 3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16800">
                  <a:moveTo>
                    <a:pt x="0" y="0"/>
                  </a:moveTo>
                  <a:lnTo>
                    <a:pt x="1768882" y="0"/>
                  </a:lnTo>
                  <a:lnTo>
                    <a:pt x="1768882" y="316800"/>
                  </a:lnTo>
                  <a:lnTo>
                    <a:pt x="0" y="316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-3379271"/>
                <a:satOff val="-8710"/>
                <a:lumOff val="-5883"/>
                <a:alphaOff val="0"/>
              </a:schemeClr>
            </a:lnRef>
            <a:fillRef idx="1">
              <a:schemeClr val="accent5">
                <a:hueOff val="-3379271"/>
                <a:satOff val="-8710"/>
                <a:lumOff val="-5883"/>
                <a:alphaOff val="0"/>
              </a:schemeClr>
            </a:fillRef>
            <a:effectRef idx="0">
              <a:schemeClr val="accent5">
                <a:hueOff val="-3379271"/>
                <a:satOff val="-8710"/>
                <a:lumOff val="-5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232" tIns="44704" rIns="78232" bIns="4470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РЕЛИГИОЗНАЯ</a:t>
              </a: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4286084" y="3152890"/>
              <a:ext cx="1768882" cy="3261060"/>
            </a:xfrm>
            <a:custGeom>
              <a:avLst/>
              <a:gdLst>
                <a:gd name="connsiteX0" fmla="*/ 0 w 1768882"/>
                <a:gd name="connsiteY0" fmla="*/ 0 h 3261060"/>
                <a:gd name="connsiteX1" fmla="*/ 1768882 w 1768882"/>
                <a:gd name="connsiteY1" fmla="*/ 0 h 3261060"/>
                <a:gd name="connsiteX2" fmla="*/ 1768882 w 1768882"/>
                <a:gd name="connsiteY2" fmla="*/ 3261060 h 3261060"/>
                <a:gd name="connsiteX3" fmla="*/ 0 w 1768882"/>
                <a:gd name="connsiteY3" fmla="*/ 3261060 h 3261060"/>
                <a:gd name="connsiteX4" fmla="*/ 0 w 1768882"/>
                <a:gd name="connsiteY4" fmla="*/ 0 h 326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261060">
                  <a:moveTo>
                    <a:pt x="0" y="0"/>
                  </a:moveTo>
                  <a:lnTo>
                    <a:pt x="1768882" y="0"/>
                  </a:lnTo>
                  <a:lnTo>
                    <a:pt x="1768882" y="3261060"/>
                  </a:lnTo>
                  <a:lnTo>
                    <a:pt x="0" y="32610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-3369881"/>
                <a:satOff val="-11416"/>
                <a:lumOff val="-1464"/>
                <a:alphaOff val="0"/>
              </a:schemeClr>
            </a:lnRef>
            <a:fillRef idx="1">
              <a:schemeClr val="accent5">
                <a:tint val="40000"/>
                <a:alpha val="90000"/>
                <a:hueOff val="-3369881"/>
                <a:satOff val="-11416"/>
                <a:lumOff val="-1464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3369881"/>
                <a:satOff val="-11416"/>
                <a:lumOff val="-146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674" tIns="58674" rIns="78232" bIns="88011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100" kern="1200" dirty="0"/>
            </a:p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Местная православная религиозная организация Приход храма Воскресения Христова поселка Тужа </a:t>
              </a:r>
              <a:r>
                <a:rPr lang="ru-RU" sz="11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Яранской</a:t>
              </a: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Епархии</a:t>
              </a: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302610" y="2836090"/>
              <a:ext cx="1768882" cy="316800"/>
            </a:xfrm>
            <a:custGeom>
              <a:avLst/>
              <a:gdLst>
                <a:gd name="connsiteX0" fmla="*/ 0 w 1768882"/>
                <a:gd name="connsiteY0" fmla="*/ 0 h 316800"/>
                <a:gd name="connsiteX1" fmla="*/ 1768882 w 1768882"/>
                <a:gd name="connsiteY1" fmla="*/ 0 h 316800"/>
                <a:gd name="connsiteX2" fmla="*/ 1768882 w 1768882"/>
                <a:gd name="connsiteY2" fmla="*/ 316800 h 316800"/>
                <a:gd name="connsiteX3" fmla="*/ 0 w 1768882"/>
                <a:gd name="connsiteY3" fmla="*/ 316800 h 316800"/>
                <a:gd name="connsiteX4" fmla="*/ 0 w 1768882"/>
                <a:gd name="connsiteY4" fmla="*/ 0 h 31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16800">
                  <a:moveTo>
                    <a:pt x="0" y="0"/>
                  </a:moveTo>
                  <a:lnTo>
                    <a:pt x="1768882" y="0"/>
                  </a:lnTo>
                  <a:lnTo>
                    <a:pt x="1768882" y="316800"/>
                  </a:lnTo>
                  <a:lnTo>
                    <a:pt x="0" y="3168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hueOff val="-6758543"/>
                <a:satOff val="-17419"/>
                <a:lumOff val="-11765"/>
                <a:alphaOff val="0"/>
              </a:schemeClr>
            </a:lnRef>
            <a:fillRef idx="1">
              <a:schemeClr val="accent5">
                <a:hueOff val="-6758543"/>
                <a:satOff val="-17419"/>
                <a:lumOff val="-11765"/>
                <a:alphaOff val="0"/>
              </a:schemeClr>
            </a:fillRef>
            <a:effectRef idx="0">
              <a:schemeClr val="accent5">
                <a:hueOff val="-6758543"/>
                <a:satOff val="-17419"/>
                <a:lumOff val="-1176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232" tIns="44704" rIns="78232" bIns="44704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ФОНД</a:t>
              </a: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302610" y="3152890"/>
              <a:ext cx="1768882" cy="3261060"/>
            </a:xfrm>
            <a:custGeom>
              <a:avLst/>
              <a:gdLst>
                <a:gd name="connsiteX0" fmla="*/ 0 w 1768882"/>
                <a:gd name="connsiteY0" fmla="*/ 0 h 3261060"/>
                <a:gd name="connsiteX1" fmla="*/ 1768882 w 1768882"/>
                <a:gd name="connsiteY1" fmla="*/ 0 h 3261060"/>
                <a:gd name="connsiteX2" fmla="*/ 1768882 w 1768882"/>
                <a:gd name="connsiteY2" fmla="*/ 3261060 h 3261060"/>
                <a:gd name="connsiteX3" fmla="*/ 0 w 1768882"/>
                <a:gd name="connsiteY3" fmla="*/ 3261060 h 3261060"/>
                <a:gd name="connsiteX4" fmla="*/ 0 w 1768882"/>
                <a:gd name="connsiteY4" fmla="*/ 0 h 3261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882" h="3261060">
                  <a:moveTo>
                    <a:pt x="0" y="0"/>
                  </a:moveTo>
                  <a:lnTo>
                    <a:pt x="1768882" y="0"/>
                  </a:lnTo>
                  <a:lnTo>
                    <a:pt x="1768882" y="3261060"/>
                  </a:lnTo>
                  <a:lnTo>
                    <a:pt x="0" y="32610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lnRef>
            <a:fillRef idx="1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-6739762"/>
                <a:satOff val="-22832"/>
                <a:lumOff val="-292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674" tIns="58674" rIns="78232" bIns="88011" numCol="1" spcCol="1270" anchor="t" anchorCtr="0">
              <a:noAutofit/>
            </a:bodyPr>
            <a:lstStyle/>
            <a:p>
              <a:pPr marL="57150" lvl="1" indent="-57150" algn="l" defTabSz="4889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1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Тужинский</a:t>
              </a:r>
              <a:r>
                <a:rPr lang="ru-RU" sz="11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фонд поддержки малого предпринимательства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1636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564" y="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МУЗЕЙ ЭКСПОНАТОВ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ВЕЛИКОЙ ОТЕЧЕСТВЕННОЙ  ВОЙНЫ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699357-5BA1-495E-B364-F23E960D8B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029" y="872703"/>
            <a:ext cx="4367237" cy="3275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0DE2D5-6F8E-48FE-8EB0-8FE9FCEDD3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084" y="872703"/>
            <a:ext cx="4885791" cy="3259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0835C7E-1CE6-4B4F-BC00-2B3B13BB4B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104753"/>
            <a:ext cx="3811615" cy="285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24406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7180" y="150304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ОТРЯД «РУБЕЖ»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6E8DA0A-96DF-4B09-AB3A-0ECC6C14E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950"/>
            <a:ext cx="2304632" cy="3072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F4E1D1D-9420-4C84-9B95-2692F8D618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57" y="665950"/>
            <a:ext cx="4382261" cy="3288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106462-3C9B-4524-AD31-4B0FA83DE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61048"/>
            <a:ext cx="4420207" cy="319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2B63AFE-700C-46D0-A001-8F3C820284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93" y="3729251"/>
            <a:ext cx="3895400" cy="2921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076A73D-FFE8-475A-A1EA-9C8037F51F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91" y="591939"/>
            <a:ext cx="2482123" cy="3309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180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C89558-7B12-4E01-A173-086AB95A40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895" y="260647"/>
            <a:ext cx="4127233" cy="3095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08C333-F847-4751-84F5-28D4933EC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8" y="337032"/>
            <a:ext cx="4122623" cy="309196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A2FEDC-9494-47A3-87EE-519B08717E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3" y="3401877"/>
            <a:ext cx="4343467" cy="32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9804B95-8460-4746-970A-7F2907FEC9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111" y="3455207"/>
            <a:ext cx="4580804" cy="3052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595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5865" y="260648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62491954"/>
              </p:ext>
            </p:extLst>
          </p:nvPr>
        </p:nvGraphicFramePr>
        <p:xfrm>
          <a:off x="-26260" y="0"/>
          <a:ext cx="9054915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004933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AF6804-0215-441D-A2D6-410689CB3442}"/>
              </a:ext>
            </a:extLst>
          </p:cNvPr>
          <p:cNvSpPr txBox="1"/>
          <p:nvPr/>
        </p:nvSpPr>
        <p:spPr>
          <a:xfrm>
            <a:off x="594155" y="628233"/>
            <a:ext cx="810263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уровня  фактической обеспеченности клубами                            и учреждениями клубного типа  в муниципальном районе                     от нормативной потребности составил 180%.</a:t>
            </a:r>
          </a:p>
          <a:p>
            <a:pPr marL="342900" indent="-342900" algn="just">
              <a:buAutoNum type="arabicPeriod"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 фактической обеспеченности библиотеками                     от нормативной потребности составил в 2024 году- 100,0%. </a:t>
            </a:r>
          </a:p>
          <a:p>
            <a:pPr marL="342900" indent="-342900" algn="just">
              <a:buAutoNum type="arabicPeriod"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«Количество посещений организаций культуры»                   по отношению к уровню  2023  года составил 118%.</a:t>
            </a:r>
          </a:p>
          <a:p>
            <a:pPr marL="342900" indent="-342900" algn="just">
              <a:buAutoNum type="arabicPeriod"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«Отношение численности участников культурно-массовых мероприятий, проводимых учреждениями культурно-досугового типа»  по сравнению с 2023 годом составил 114%.</a:t>
            </a:r>
          </a:p>
          <a:p>
            <a:pPr marL="342900" indent="-342900" algn="just">
              <a:buAutoNum type="arabicPeriod"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«Средняя  численность участников клубных формирований в расчете на 1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тыс.человек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по сравнению с 2023 годом-составил 119 %.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399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un9-22.userapi.com/impg/C3YMIImFPTX1Xfno37sfJs7PBANjX7Xv7Q1uEA/faH5R8TJrvU.jpg?size=1280x960&amp;quality=95&amp;sign=4c4597257e15687135488172f689c996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10" y="-14952"/>
            <a:ext cx="3977460" cy="2673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sun9-65.userapi.com/impg/EFgGbWkkYj0f8tf_ykZdbRFHKZKVjK7F1XF-4A/mbIX0TtUutE.jpg?size=1280x960&amp;quality=96&amp;sign=6b9cf8cc9c5573785f911eed13c7cbb5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472" y="127242"/>
            <a:ext cx="3565935" cy="2679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56" y="3294347"/>
            <a:ext cx="4278619" cy="321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741" y="2141709"/>
            <a:ext cx="3263336" cy="2175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5752" y="3737900"/>
            <a:ext cx="3695991" cy="2770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144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9FF5F5-2101-4629-8CCA-A4BC65E5B7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570" y="680587"/>
            <a:ext cx="3759214" cy="5105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FDF220E-F2EF-477E-9891-8F4B34A5ADDD}"/>
              </a:ext>
            </a:extLst>
          </p:cNvPr>
          <p:cNvSpPr txBox="1"/>
          <p:nvPr/>
        </p:nvSpPr>
        <p:spPr>
          <a:xfrm>
            <a:off x="793042" y="16337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МБУК ТУЖИНСКАЯ ЦБС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9D0FED3-C508-4914-80B7-01A7244FC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5" y="680587"/>
            <a:ext cx="5131504" cy="513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99055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FDF220E-F2EF-477E-9891-8F4B34A5ADDD}"/>
              </a:ext>
            </a:extLst>
          </p:cNvPr>
          <p:cNvSpPr txBox="1"/>
          <p:nvPr/>
        </p:nvSpPr>
        <p:spPr>
          <a:xfrm>
            <a:off x="793042" y="16337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МБУК ТУЖИНСКАЯ ЦБС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9A8B75-A391-47D2-A5F4-06B0A9B56F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98" y="807321"/>
            <a:ext cx="2929390" cy="245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01337F-7388-4EA1-8E08-C4441C8527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32" y="748600"/>
            <a:ext cx="2894047" cy="2575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92C4118-0B20-456F-9DDF-6710B6D0D0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00" y="767695"/>
            <a:ext cx="2556155" cy="2556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CFA6CFC-B936-4218-BCBB-B85F623E27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56" y="3323850"/>
            <a:ext cx="4441589" cy="3293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32B1BC2-A2F1-46D1-8E08-F5F3BBE9E2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0819" y="3412685"/>
            <a:ext cx="3324459" cy="316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1049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596749-73B8-4F89-A96F-08B86C7E1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5" y="2148024"/>
            <a:ext cx="3960440" cy="2970330"/>
          </a:xfrm>
          <a:prstGeom prst="rect">
            <a:avLst/>
          </a:prstGeom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FDF220E-F2EF-477E-9891-8F4B34A5ADDD}"/>
              </a:ext>
            </a:extLst>
          </p:cNvPr>
          <p:cNvSpPr txBox="1"/>
          <p:nvPr/>
        </p:nvSpPr>
        <p:spPr>
          <a:xfrm>
            <a:off x="793042" y="163375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МБУК ТУЖИНСКИЙ РАЙОННЫЙ КРАЕВЕДЧЕСКИЙ МУЗЕЙ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2C1F843F-E07E-456A-839C-C4D5AE2CB2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20366"/>
              </p:ext>
            </p:extLst>
          </p:nvPr>
        </p:nvGraphicFramePr>
        <p:xfrm>
          <a:off x="3563888" y="1546313"/>
          <a:ext cx="5904656" cy="38538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138102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DF220E-F2EF-477E-9891-8F4B34A5ADDD}"/>
              </a:ext>
            </a:extLst>
          </p:cNvPr>
          <p:cNvSpPr txBox="1"/>
          <p:nvPr/>
        </p:nvSpPr>
        <p:spPr>
          <a:xfrm>
            <a:off x="793042" y="16337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МБУДО Тужинская районная ДМШ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DFBB6A2-93E0-428E-8B55-BD912B177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62" y="4062191"/>
            <a:ext cx="3002356" cy="225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2E654AE-D4BB-4CDA-865A-F94C768CBC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100"/>
            <a:ext cx="3002017" cy="225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D8512C2-7EF8-4309-AC62-97B73B2A1C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420" y="4081987"/>
            <a:ext cx="2865390" cy="2148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9B782CC-6691-4308-A523-48C60151C1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686595"/>
            <a:ext cx="4228128" cy="3170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E423896-F9EC-402B-A980-2017B12F76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04" y="686595"/>
            <a:ext cx="4168637" cy="3215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9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0070" y="188640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УРОВЕНЬ ЖИЗНИ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40" name="Диаграмма 39"/>
          <p:cNvGraphicFramePr/>
          <p:nvPr>
            <p:extLst>
              <p:ext uri="{D42A27DB-BD31-4B8C-83A1-F6EECF244321}">
                <p14:modId xmlns:p14="http://schemas.microsoft.com/office/powerpoint/2010/main" val="3775214271"/>
              </p:ext>
            </p:extLst>
          </p:nvPr>
        </p:nvGraphicFramePr>
        <p:xfrm>
          <a:off x="450070" y="2492896"/>
          <a:ext cx="7146266" cy="4365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315252" y="1058339"/>
            <a:ext cx="8946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работодателей повысили заработную плату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159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работникам.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физических лиц встали на учет как ИП.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трудовой договор.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 дополнительным поступлениям НДФЛ составила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991,29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4673646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783868"/>
            <a:ext cx="8532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FDF220E-F2EF-477E-9891-8F4B34A5ADDD}"/>
              </a:ext>
            </a:extLst>
          </p:cNvPr>
          <p:cNvSpPr txBox="1"/>
          <p:nvPr/>
        </p:nvSpPr>
        <p:spPr>
          <a:xfrm>
            <a:off x="793042" y="16337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МБУДО ТУЖИНСКАЯ РАЙОННАЯ ДМШ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D218BD3-8AAC-418B-8562-2FF151A8BA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42" y="714716"/>
            <a:ext cx="5112824" cy="3833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86E94C5-0B02-4FBE-BD6B-9E0FCD5CDF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897" y="686594"/>
            <a:ext cx="2864389" cy="3819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F4ECCB7-1725-4B6E-9A02-57506BB09A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87" y="4537489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DEA1023-D7E4-42FE-864F-292AC5D0C6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05780"/>
            <a:ext cx="2952750" cy="2188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49468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188633554"/>
              </p:ext>
            </p:extLst>
          </p:nvPr>
        </p:nvGraphicFramePr>
        <p:xfrm>
          <a:off x="611560" y="440668"/>
          <a:ext cx="780430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2829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66992696"/>
              </p:ext>
            </p:extLst>
          </p:nvPr>
        </p:nvGraphicFramePr>
        <p:xfrm>
          <a:off x="1127003" y="784133"/>
          <a:ext cx="720045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0E33CF-DD81-479B-B847-3B777CE151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538" y="287179"/>
            <a:ext cx="7510923" cy="7559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86A342A-1D3F-4568-8BE8-9894D51AD3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173751"/>
            <a:ext cx="4023500" cy="2684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38271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ФИЗКУЛЬТУРА И СПОРТ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02302EC-02DD-48A3-9EBF-C51B2F8E7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28" y="678761"/>
            <a:ext cx="3958717" cy="3958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8102524-C988-479E-8D87-A7B52326CB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851" y="650066"/>
            <a:ext cx="4453677" cy="3340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11FBC7A-72B4-4637-81D6-4C728C4C1B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93305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34133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7079CF-B220-4AA7-90B3-CC5D7FC11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78" y="591645"/>
            <a:ext cx="7316300" cy="3332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8FA06CE-996B-47B2-95CC-7B22903959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72" y="3885857"/>
            <a:ext cx="3754612" cy="281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51BA155-A347-42BE-8D40-EF874E3160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44974"/>
            <a:ext cx="3524961" cy="2643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87857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626FA7-77C0-4C09-B399-EB290D77A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86" y="693127"/>
            <a:ext cx="3754612" cy="281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3A75DC-1B34-49E4-91D2-796C548F64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80" y="3478318"/>
            <a:ext cx="3378317" cy="3378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9524D01-2FA4-488C-A246-B4DCB608DF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292" y="3825843"/>
            <a:ext cx="2962280" cy="2962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E301928-D764-4BA8-8388-A683A0D5D8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23" y="693126"/>
            <a:ext cx="4176955" cy="3132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65514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13E2C7-57AA-4DD0-A89C-BC6EFD31FC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38" y="682899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2BC245-5693-46A7-A65A-B739FEBC2A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591" y="657967"/>
            <a:ext cx="4426543" cy="2949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B6213D-9E08-4A13-A8B2-7E49241AC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600203"/>
            <a:ext cx="5676652" cy="3193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0350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10E2C5-BCD3-4FD6-8EBF-0333ED5A1E93}"/>
              </a:ext>
            </a:extLst>
          </p:cNvPr>
          <p:cNvSpPr txBox="1"/>
          <p:nvPr/>
        </p:nvSpPr>
        <p:spPr>
          <a:xfrm>
            <a:off x="520685" y="872703"/>
            <a:ext cx="8249569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11 спортивных сооружений,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из которых находятся в сельской местности. В сооружения входят: 2 спортивных комплекса, 4 спортивных зала, 4 плоскостных сооружения и спортивные площадки. 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5" y="2488020"/>
            <a:ext cx="5607517" cy="3965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22" y="3200194"/>
            <a:ext cx="3371537" cy="2250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11171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FFDEE0-0848-46E9-88C2-7162A6315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78" y="635081"/>
            <a:ext cx="4102137" cy="5449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7D4C37-85BA-4524-BE42-4DB2791BC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763" y="635081"/>
            <a:ext cx="3972589" cy="5277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974A74-7048-43D1-8640-0F6A6C9940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253" y="4170575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19435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E61057-19E4-42DE-A9BD-B3949734D634}"/>
              </a:ext>
            </a:extLst>
          </p:cNvPr>
          <p:cNvSpPr/>
          <p:nvPr/>
        </p:nvSpPr>
        <p:spPr>
          <a:xfrm>
            <a:off x="699499" y="260648"/>
            <a:ext cx="7929586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ФИЗКУЛЬТУРА И СПОРТ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A7FA18-AB0E-431B-9D5E-71F64E5E5B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974" y="1021359"/>
            <a:ext cx="4098403" cy="2318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742B82E-79DE-4128-AD8B-A43EAB87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3" y="738746"/>
            <a:ext cx="6209569" cy="279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60FB2E9-11BB-44B8-9C77-0AAE15E8E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08" y="3515739"/>
            <a:ext cx="7344816" cy="3305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4074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7701" y="404664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41508005"/>
              </p:ext>
            </p:extLst>
          </p:nvPr>
        </p:nvGraphicFramePr>
        <p:xfrm>
          <a:off x="323528" y="1412776"/>
          <a:ext cx="590465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381612110"/>
              </p:ext>
            </p:extLst>
          </p:nvPr>
        </p:nvGraphicFramePr>
        <p:xfrm>
          <a:off x="6433687" y="1124744"/>
          <a:ext cx="262122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2999411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782" y="116632"/>
            <a:ext cx="88033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КОМИССИЯ ПО ДЕЛАМ НЕСОВЕРШЕННОЛЕТНИХ И ЗАЩИТЕ ИХ ПРАВ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2B9339-1067-4CF0-BA7B-D4E7A0665041}"/>
              </a:ext>
            </a:extLst>
          </p:cNvPr>
          <p:cNvSpPr txBox="1"/>
          <p:nvPr/>
        </p:nvSpPr>
        <p:spPr>
          <a:xfrm>
            <a:off x="116335" y="1826810"/>
            <a:ext cx="776502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заседания.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и поставлено на учет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семей.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персонифицированном учете в комиссии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состоит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несовершеннолетних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21 семья.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каникул 2024 года на базе школ района было открыто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оздоровительных учреждений с дневным пребыванием детей.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свободное от учебы время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трудоустроено 99 подростков.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949" y="1251212"/>
            <a:ext cx="3912433" cy="2934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05341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34D49A-D49A-42B3-8BBD-819BD7162865}"/>
              </a:ext>
            </a:extLst>
          </p:cNvPr>
          <p:cNvSpPr txBox="1"/>
          <p:nvPr/>
        </p:nvSpPr>
        <p:spPr>
          <a:xfrm>
            <a:off x="232674" y="1707870"/>
            <a:ext cx="880339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Организован 57 межведомственный вечерний рейд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участием КДН и ЗП.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Самовольные уходы совершили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несовершеннолетних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Рассмотрено 9 протоколов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несовершеннолетних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вынесено 9 наказаний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штрафа.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Рассмотрено 32 протокола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взрослых лиц,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вынесено 20 наказаний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штрафа 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предупреждений.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Наложено 27 наказаний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штрафа на общую сумму 50200 рублей.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A27ADA-9B4E-43BE-9318-B3BD25489670}"/>
              </a:ext>
            </a:extLst>
          </p:cNvPr>
          <p:cNvSpPr txBox="1"/>
          <p:nvPr/>
        </p:nvSpPr>
        <p:spPr>
          <a:xfrm>
            <a:off x="473759" y="179407"/>
            <a:ext cx="87022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ПО ДЕЛАМ НЕСОВЕРШЕННОЛЕТНИХ И ЗАЩИТЕ ИХ ПРАВ</a:t>
            </a:r>
          </a:p>
        </p:txBody>
      </p:sp>
    </p:spTree>
    <p:extLst>
      <p:ext uri="{BB962C8B-B14F-4D97-AF65-F5344CB8AC3E}">
        <p14:creationId xmlns:p14="http://schemas.microsoft.com/office/powerpoint/2010/main" val="2826307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10675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 И ЧС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86418"/>
            <a:ext cx="5112568" cy="3411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18623" y="472285"/>
            <a:ext cx="85362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marL="342900" indent="-342900">
              <a:buAutoNum type="arabicPeriod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реконструкция местной системы оповещения населения в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Тужинском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районе, установлено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оконечных устройства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зданиях пожарной части, больницы, средней школы и администрации района. </a:t>
            </a:r>
          </a:p>
          <a:p>
            <a:pPr marL="342900" indent="-342900">
              <a:buAutoNum type="arabicPeriod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дважды проведена комплексная проверка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оповещения с включением оконечных устройств. </a:t>
            </a:r>
          </a:p>
          <a:p>
            <a:pPr marL="342900" indent="-342900">
              <a:buAutoNum type="arabicPeriod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всеми операторами сотовой связи (5)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заключены соглашения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взаимодействии по передаче экстренной информации об угрозе возникновения или возникновении ЧС, а также при ведении военных действий или вследствие этих действий. </a:t>
            </a:r>
          </a:p>
        </p:txBody>
      </p:sp>
    </p:spTree>
    <p:extLst>
      <p:ext uri="{BB962C8B-B14F-4D97-AF65-F5344CB8AC3E}">
        <p14:creationId xmlns:p14="http://schemas.microsoft.com/office/powerpoint/2010/main" val="2567319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28" y="0"/>
            <a:ext cx="7444225" cy="4189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296" y="3805737"/>
            <a:ext cx="5391899" cy="3032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922559"/>
            <a:ext cx="38768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Командно-штабные учения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 ГО и ликвидации ЧС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53" y="3688662"/>
            <a:ext cx="3995936" cy="2248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61929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0"/>
            <a:ext cx="81987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ЕДИНАЯ ДЕЖУРНАЯ ДИСПЕТЧЕРСКАЯ СЛУЖБА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08842826"/>
              </p:ext>
            </p:extLst>
          </p:nvPr>
        </p:nvGraphicFramePr>
        <p:xfrm>
          <a:off x="116335" y="885732"/>
          <a:ext cx="8938580" cy="5972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30914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4525EEFD-CD05-4F81-AAEA-3140B1D602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8880990"/>
              </p:ext>
            </p:extLst>
          </p:nvPr>
        </p:nvGraphicFramePr>
        <p:xfrm>
          <a:off x="373745" y="188640"/>
          <a:ext cx="8249570" cy="5638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769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6632"/>
            <a:ext cx="4120659" cy="5494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03" y="116632"/>
            <a:ext cx="3755879" cy="500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55" y="3244247"/>
            <a:ext cx="2710315" cy="3613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417413" y="5880542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отдыха у воды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Тужа</a:t>
            </a:r>
          </a:p>
        </p:txBody>
      </p:sp>
    </p:spTree>
    <p:extLst>
      <p:ext uri="{BB962C8B-B14F-4D97-AF65-F5344CB8AC3E}">
        <p14:creationId xmlns:p14="http://schemas.microsoft.com/office/powerpoint/2010/main" val="7287743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640371" y="836712"/>
            <a:ext cx="607729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Уничтожение борщевика Сосновского.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Обработка участков произрастания борщевика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велась в 2 этапа, общая площадь обработки 15 га.</a:t>
            </a:r>
          </a:p>
          <a:p>
            <a:endParaRPr lang="ru-RU" sz="2000" b="1" dirty="0">
              <a:solidFill>
                <a:schemeClr val="accent1">
                  <a:lumMod val="50000"/>
                </a:schemeClr>
              </a:solidFill>
              <a:latin typeface="Corbe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010" y="60835"/>
            <a:ext cx="2451128" cy="2378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5" y="2242225"/>
            <a:ext cx="7378760" cy="4150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1422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335" y="116632"/>
            <a:ext cx="92890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ПРОГРАММА ПОДДЕРЖКИ МЕСТНЫХ ИНИЦИАТИВ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0D0AA6D-D841-4A42-818A-F0F008413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2855"/>
            <a:ext cx="2679965" cy="357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A06E0F-3480-45C0-82C0-553587047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32" y="1014243"/>
            <a:ext cx="4764379" cy="357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C12B2F5-C32F-4454-95CC-779DC9EFCD4B}"/>
              </a:ext>
            </a:extLst>
          </p:cNvPr>
          <p:cNvSpPr txBox="1"/>
          <p:nvPr/>
        </p:nvSpPr>
        <p:spPr>
          <a:xfrm>
            <a:off x="-227115" y="5600217"/>
            <a:ext cx="3914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Тротуары по улице Орджоникидзе пгт Тужа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2FC754-CD95-4E64-AB10-B67E86E90360}"/>
              </a:ext>
            </a:extLst>
          </p:cNvPr>
          <p:cNvSpPr txBox="1"/>
          <p:nvPr/>
        </p:nvSpPr>
        <p:spPr>
          <a:xfrm>
            <a:off x="4531015" y="4559697"/>
            <a:ext cx="4459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автомобильной дороги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асфальтобетонном исполнении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ул. Центральная в д.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Греково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68" y="2272531"/>
            <a:ext cx="2593455" cy="3457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381521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95822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ОБРАЩЕНИЕ ГРАЖДАН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83221654"/>
              </p:ext>
            </p:extLst>
          </p:nvPr>
        </p:nvGraphicFramePr>
        <p:xfrm>
          <a:off x="306451" y="733895"/>
          <a:ext cx="8748464" cy="612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4402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883611158"/>
              </p:ext>
            </p:extLst>
          </p:nvPr>
        </p:nvGraphicFramePr>
        <p:xfrm>
          <a:off x="928116" y="573631"/>
          <a:ext cx="7518159" cy="551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26582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95822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ОБРАЩЕНИЕ ГРАЖДАН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73395018"/>
              </p:ext>
            </p:extLst>
          </p:nvPr>
        </p:nvGraphicFramePr>
        <p:xfrm>
          <a:off x="306451" y="733895"/>
          <a:ext cx="8748464" cy="612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457793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95822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ОБРАЩЕНИЕ ГРАЖДАН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848390806"/>
              </p:ext>
            </p:extLst>
          </p:nvPr>
        </p:nvGraphicFramePr>
        <p:xfrm>
          <a:off x="306451" y="733895"/>
          <a:ext cx="8748464" cy="612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2135062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95822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ОБРАЩЕНИЕ ГРАЖДАН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285866987"/>
              </p:ext>
            </p:extLst>
          </p:nvPr>
        </p:nvGraphicFramePr>
        <p:xfrm>
          <a:off x="306451" y="733895"/>
          <a:ext cx="8748464" cy="612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733928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2"/>
          <p:cNvSpPr>
            <a:spLocks noChangeArrowheads="1"/>
          </p:cNvSpPr>
          <p:nvPr/>
        </p:nvSpPr>
        <p:spPr bwMode="auto">
          <a:xfrm>
            <a:off x="520685" y="872703"/>
            <a:ext cx="8249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400" dirty="0">
              <a:solidFill>
                <a:prstClr val="black"/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6078" y="2658120"/>
            <a:ext cx="81987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942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232290918"/>
              </p:ext>
            </p:extLst>
          </p:nvPr>
        </p:nvGraphicFramePr>
        <p:xfrm>
          <a:off x="323527" y="188640"/>
          <a:ext cx="8731387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3CBAC33-5276-4244-9519-FAFCAE2BC7D7}"/>
              </a:ext>
            </a:extLst>
          </p:cNvPr>
          <p:cNvSpPr txBox="1"/>
          <p:nvPr/>
        </p:nvSpPr>
        <p:spPr>
          <a:xfrm>
            <a:off x="3923928" y="41490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397,2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602749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7701" y="404664"/>
            <a:ext cx="81987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ЛЕСОЗАГОТОВКИ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842D8E-46F2-4B1C-8AD8-18603A56C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053" y="5758207"/>
            <a:ext cx="876862" cy="1099793"/>
          </a:xfrm>
          <a:prstGeom prst="rect">
            <a:avLst/>
          </a:prstGeom>
        </p:spPr>
      </p:pic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75EE1437-7548-4C9E-AB5D-1652DE763511}"/>
              </a:ext>
            </a:extLst>
          </p:cNvPr>
          <p:cNvSpPr/>
          <p:nvPr/>
        </p:nvSpPr>
        <p:spPr>
          <a:xfrm rot="11220201">
            <a:off x="-537147" y="-88146"/>
            <a:ext cx="1306965" cy="2676573"/>
          </a:xfrm>
          <a:prstGeom prst="triangle">
            <a:avLst/>
          </a:prstGeom>
          <a:solidFill>
            <a:srgbClr val="84DBEC"/>
          </a:solidFill>
          <a:ln>
            <a:solidFill>
              <a:srgbClr val="99E1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245" y="1020195"/>
            <a:ext cx="4228130" cy="3168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335" y="3068960"/>
            <a:ext cx="4566115" cy="34210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7701" y="1515744"/>
            <a:ext cx="45143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41,1 тыс. га переданы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аренду 3 предприятиям и 5 ИП 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12 договоров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07245" y="4188547"/>
            <a:ext cx="4145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фактически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заготовленной древесины составил 50,7 тыс. куб. м, 66% к годовому объему заготовки</a:t>
            </a:r>
          </a:p>
        </p:txBody>
      </p:sp>
    </p:spTree>
    <p:extLst>
      <p:ext uri="{BB962C8B-B14F-4D97-AF65-F5344CB8AC3E}">
        <p14:creationId xmlns:p14="http://schemas.microsoft.com/office/powerpoint/2010/main" val="21461196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4595</TotalTime>
  <Words>1874</Words>
  <Application>Microsoft Office PowerPoint</Application>
  <PresentationFormat>Экран (4:3)</PresentationFormat>
  <Paragraphs>359</Paragraphs>
  <Slides>73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73</vt:i4>
      </vt:variant>
    </vt:vector>
  </HeadingPairs>
  <TitlesOfParts>
    <vt:vector size="83" baseType="lpstr">
      <vt:lpstr>Arial</vt:lpstr>
      <vt:lpstr>Calibri</vt:lpstr>
      <vt:lpstr>Calibri Light</vt:lpstr>
      <vt:lpstr>Corbel</vt:lpstr>
      <vt:lpstr>Times New Roman</vt:lpstr>
      <vt:lpstr>Trebuchet MS</vt:lpstr>
      <vt:lpstr>Wingdings 2</vt:lpstr>
      <vt:lpstr>Wingdings 3</vt:lpstr>
      <vt:lpstr>Тема Office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496</cp:revision>
  <dcterms:created xsi:type="dcterms:W3CDTF">2017-04-11T06:49:09Z</dcterms:created>
  <dcterms:modified xsi:type="dcterms:W3CDTF">2025-04-25T09:39:44Z</dcterms:modified>
</cp:coreProperties>
</file>